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173355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1pPr>
    <a:lvl2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2pPr>
    <a:lvl3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3pPr>
    <a:lvl4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4pPr>
    <a:lvl5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5pPr>
    <a:lvl6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6pPr>
    <a:lvl7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7pPr>
    <a:lvl8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8pPr>
    <a:lvl9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BCC"/>
          </a:solidFill>
        </a:fill>
      </a:tcStyle>
    </a:wholeTbl>
    <a:band2H>
      <a:tcTxStyle/>
      <a:tcStyle>
        <a:tcBdr/>
        <a:fill>
          <a:solidFill>
            <a:srgbClr val="E6EE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1CDDB"/>
          </a:solidFill>
        </a:fill>
      </a:tcStyle>
    </a:wholeTbl>
    <a:band2H>
      <a:tcTxStyle/>
      <a:tcStyle>
        <a:tcBdr/>
        <a:fill>
          <a:solidFill>
            <a:srgbClr val="EAE7EE"/>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6CCCC"/>
          </a:solidFill>
        </a:fill>
      </a:tcStyle>
    </a:wholeTbl>
    <a:band2H>
      <a:tcTxStyle/>
      <a:tcStyle>
        <a:tcBdr/>
        <a:fill>
          <a:solidFill>
            <a:srgbClr val="FAE7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318" y="-84"/>
      </p:cViewPr>
      <p:guideLst>
        <p:guide orient="horz" pos="3072"/>
        <p:guide pos="54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01" name="Shape 701"/>
          <p:cNvSpPr>
            <a:spLocks noGrp="1" noRot="1" noChangeAspect="1"/>
          </p:cNvSpPr>
          <p:nvPr>
            <p:ph type="sldImg"/>
          </p:nvPr>
        </p:nvSpPr>
        <p:spPr>
          <a:xfrm>
            <a:off x="1143000" y="685800"/>
            <a:ext cx="4572000" cy="3429000"/>
          </a:xfrm>
          <a:prstGeom prst="rect">
            <a:avLst/>
          </a:prstGeom>
        </p:spPr>
        <p:txBody>
          <a:bodyPr/>
          <a:lstStyle/>
          <a:p>
            <a:endParaRPr/>
          </a:p>
        </p:txBody>
      </p:sp>
      <p:sp>
        <p:nvSpPr>
          <p:cNvPr id="702" name="Shape 70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513552010"/>
      </p:ext>
    </p:extLst>
  </p:cSld>
  <p:clrMap bg1="lt1" tx1="dk1" bg2="lt2" tx2="dk2" accent1="accent1" accent2="accent2" accent3="accent3" accent4="accent4" accent5="accent5" accent6="accent6" hlink="hlink" folHlink="folHlink"/>
  <p:notesStyle>
    <a:lvl1pPr defTabSz="914222" latinLnBrk="0">
      <a:defRPr sz="1100">
        <a:latin typeface="+mn-lt"/>
        <a:ea typeface="+mn-ea"/>
        <a:cs typeface="+mn-cs"/>
        <a:sym typeface="Calibri"/>
      </a:defRPr>
    </a:lvl1pPr>
    <a:lvl2pPr indent="228600" defTabSz="914222" latinLnBrk="0">
      <a:defRPr sz="1100">
        <a:latin typeface="+mn-lt"/>
        <a:ea typeface="+mn-ea"/>
        <a:cs typeface="+mn-cs"/>
        <a:sym typeface="Calibri"/>
      </a:defRPr>
    </a:lvl2pPr>
    <a:lvl3pPr indent="457200" defTabSz="914222" latinLnBrk="0">
      <a:defRPr sz="1100">
        <a:latin typeface="+mn-lt"/>
        <a:ea typeface="+mn-ea"/>
        <a:cs typeface="+mn-cs"/>
        <a:sym typeface="Calibri"/>
      </a:defRPr>
    </a:lvl3pPr>
    <a:lvl4pPr indent="685800" defTabSz="914222" latinLnBrk="0">
      <a:defRPr sz="1100">
        <a:latin typeface="+mn-lt"/>
        <a:ea typeface="+mn-ea"/>
        <a:cs typeface="+mn-cs"/>
        <a:sym typeface="Calibri"/>
      </a:defRPr>
    </a:lvl4pPr>
    <a:lvl5pPr indent="914400" defTabSz="914222" latinLnBrk="0">
      <a:defRPr sz="1100">
        <a:latin typeface="+mn-lt"/>
        <a:ea typeface="+mn-ea"/>
        <a:cs typeface="+mn-cs"/>
        <a:sym typeface="Calibri"/>
      </a:defRPr>
    </a:lvl5pPr>
    <a:lvl6pPr indent="1143000" defTabSz="914222" latinLnBrk="0">
      <a:defRPr sz="1100">
        <a:latin typeface="+mn-lt"/>
        <a:ea typeface="+mn-ea"/>
        <a:cs typeface="+mn-cs"/>
        <a:sym typeface="Calibri"/>
      </a:defRPr>
    </a:lvl6pPr>
    <a:lvl7pPr indent="1371600" defTabSz="914222" latinLnBrk="0">
      <a:defRPr sz="1100">
        <a:latin typeface="+mn-lt"/>
        <a:ea typeface="+mn-ea"/>
        <a:cs typeface="+mn-cs"/>
        <a:sym typeface="Calibri"/>
      </a:defRPr>
    </a:lvl7pPr>
    <a:lvl8pPr indent="1600200" defTabSz="914222" latinLnBrk="0">
      <a:defRPr sz="1100">
        <a:latin typeface="+mn-lt"/>
        <a:ea typeface="+mn-ea"/>
        <a:cs typeface="+mn-cs"/>
        <a:sym typeface="Calibri"/>
      </a:defRPr>
    </a:lvl8pPr>
    <a:lvl9pPr indent="1828800" defTabSz="914222" latinLnBrk="0">
      <a:defRPr sz="11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1" name="Shape 851"/>
          <p:cNvSpPr>
            <a:spLocks noGrp="1" noRot="1" noChangeAspect="1"/>
          </p:cNvSpPr>
          <p:nvPr>
            <p:ph type="sldImg"/>
          </p:nvPr>
        </p:nvSpPr>
        <p:spPr>
          <a:prstGeom prst="rect">
            <a:avLst/>
          </a:prstGeom>
        </p:spPr>
        <p:txBody>
          <a:bodyPr/>
          <a:lstStyle/>
          <a:p>
            <a:endParaRPr/>
          </a:p>
        </p:txBody>
      </p:sp>
      <p:sp>
        <p:nvSpPr>
          <p:cNvPr id="852" name="Shape 852"/>
          <p:cNvSpPr>
            <a:spLocks noGrp="1"/>
          </p:cNvSpPr>
          <p:nvPr>
            <p:ph type="body" sz="quarter" idx="1"/>
          </p:nvPr>
        </p:nvSpPr>
        <p:spPr>
          <a:prstGeom prst="rect">
            <a:avLst/>
          </a:prstGeom>
        </p:spPr>
        <p:txBody>
          <a:bodyPr/>
          <a:lstStyle/>
          <a:p>
            <a:r>
              <a:t>Invite audience to start tweeting. Show that tweets are coming in. Ensure that we soon have a winner…. (have some tweets or co-conspirators prepared; or: ask someone in the audience for their favorite and send multiple tweets to have that artist put forward)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4" name="Shape 884"/>
          <p:cNvSpPr>
            <a:spLocks noGrp="1" noRot="1" noChangeAspect="1"/>
          </p:cNvSpPr>
          <p:nvPr>
            <p:ph type="sldImg"/>
          </p:nvPr>
        </p:nvSpPr>
        <p:spPr>
          <a:prstGeom prst="rect">
            <a:avLst/>
          </a:prstGeom>
        </p:spPr>
        <p:txBody>
          <a:bodyPr/>
          <a:lstStyle/>
          <a:p>
            <a:endParaRPr/>
          </a:p>
        </p:txBody>
      </p:sp>
      <p:sp>
        <p:nvSpPr>
          <p:cNvPr id="885" name="Shape 885"/>
          <p:cNvSpPr>
            <a:spLocks noGrp="1"/>
          </p:cNvSpPr>
          <p:nvPr>
            <p:ph type="body" sz="quarter" idx="1"/>
          </p:nvPr>
        </p:nvSpPr>
        <p:spPr>
          <a:prstGeom prst="rect">
            <a:avLst/>
          </a:prstGeom>
        </p:spPr>
        <p:txBody>
          <a:bodyPr/>
          <a:lstStyle/>
          <a:p>
            <a:r>
              <a:t>create an event organizer’s backoffice application – using REST APIs to get the list of proposed artists and adding VBCS data objects to record information about the artist’s rate , agent contact details and other backoffice details.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9" name="Shape 899"/>
          <p:cNvSpPr>
            <a:spLocks noGrp="1" noRot="1" noChangeAspect="1"/>
          </p:cNvSpPr>
          <p:nvPr>
            <p:ph type="sldImg"/>
          </p:nvPr>
        </p:nvSpPr>
        <p:spPr>
          <a:prstGeom prst="rect">
            <a:avLst/>
          </a:prstGeom>
        </p:spPr>
        <p:txBody>
          <a:bodyPr/>
          <a:lstStyle/>
          <a:p>
            <a:endParaRPr/>
          </a:p>
        </p:txBody>
      </p:sp>
      <p:sp>
        <p:nvSpPr>
          <p:cNvPr id="900" name="Shape 900"/>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 </a:t>
            </a:r>
          </a:p>
          <a:p>
            <a:pPr marL="628561" lvl="1" indent="-171450">
              <a:buSzPct val="100000"/>
              <a:buFont typeface="Arial"/>
              <a:buChar char="•"/>
            </a:pPr>
            <a:r>
              <a:t>API Portal with design details for APIs </a:t>
            </a:r>
          </a:p>
          <a:p>
            <a:pPr marL="628561" lvl="1" indent="-171450">
              <a:buSzPct val="100000"/>
              <a:buFont typeface="Arial"/>
              <a:buChar char="•"/>
            </a:pPr>
            <a:r>
              <a:t>Postman example call with returned details about artist</a:t>
            </a:r>
          </a:p>
          <a:p>
            <a:pPr marL="171450" indent="-171450">
              <a:buSzPct val="100000"/>
              <a:buFont typeface="Arial"/>
              <a:buChar char="•"/>
            </a:pPr>
            <a:r>
              <a:t>Demo</a:t>
            </a:r>
          </a:p>
          <a:p>
            <a:pPr marL="628561" lvl="1" indent="-171450">
              <a:buSzPct val="100000"/>
              <a:buFont typeface="Arial"/>
              <a:buChar char="•"/>
            </a:pPr>
            <a:r>
              <a:t>Show an API in API CS ; </a:t>
            </a:r>
          </a:p>
          <a:p>
            <a:pPr marL="628561" lvl="1" indent="-171450">
              <a:buSzPct val="100000"/>
              <a:buFont typeface="Arial"/>
              <a:buChar char="•"/>
            </a:pPr>
            <a:r>
              <a:t>invoke that API (from Postman?) and show that the new artist details are returned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 name="Shape 1016"/>
          <p:cNvSpPr>
            <a:spLocks noGrp="1" noRot="1" noChangeAspect="1"/>
          </p:cNvSpPr>
          <p:nvPr>
            <p:ph type="sldImg"/>
          </p:nvPr>
        </p:nvSpPr>
        <p:spPr>
          <a:prstGeom prst="rect">
            <a:avLst/>
          </a:prstGeom>
        </p:spPr>
        <p:txBody>
          <a:bodyPr/>
          <a:lstStyle/>
          <a:p>
            <a:endParaRPr/>
          </a:p>
        </p:txBody>
      </p:sp>
      <p:sp>
        <p:nvSpPr>
          <p:cNvPr id="1017" name="Shape 1017"/>
          <p:cNvSpPr>
            <a:spLocks noGrp="1"/>
          </p:cNvSpPr>
          <p:nvPr>
            <p:ph type="body" sz="quarter" idx="1"/>
          </p:nvPr>
        </p:nvSpPr>
        <p:spPr>
          <a:prstGeom prst="rect">
            <a:avLst/>
          </a:prstGeom>
        </p:spPr>
        <p:txBody>
          <a:bodyPr/>
          <a:lstStyle/>
          <a:p>
            <a:pPr marL="171450" indent="-171450">
              <a:buSzPct val="100000"/>
              <a:buFont typeface="Arial"/>
              <a:buChar char="•"/>
            </a:pPr>
            <a:r>
              <a:t>@Sven</a:t>
            </a:r>
          </a:p>
          <a:p>
            <a:pPr marL="171450" indent="-171450">
              <a:buSzPct val="100000"/>
              <a:buFont typeface="Arial"/>
              <a:buChar char="•"/>
            </a:pPr>
            <a:r>
              <a:t>Screenshot</a:t>
            </a:r>
          </a:p>
          <a:p>
            <a:pPr marL="628561" lvl="1" indent="-171450">
              <a:buSzPct val="100000"/>
              <a:buFont typeface="Arial"/>
              <a:buChar char="•"/>
            </a:pPr>
            <a:r>
              <a:t>ICS </a:t>
            </a:r>
            <a:r>
              <a:rPr sz="2800"/>
              <a:t>business indicators/instances for new artist for IOT =&gt; PCS and PCS =&gt; SOA CS – showing new artist</a:t>
            </a:r>
          </a:p>
          <a:p>
            <a:pPr marL="171450" indent="-171450">
              <a:buSzPct val="100000"/>
              <a:buFont typeface="Arial"/>
              <a:buChar char="•"/>
            </a:pPr>
            <a:r>
              <a:t>Demo</a:t>
            </a:r>
          </a:p>
          <a:p>
            <a:pPr marL="914309" lvl="1" indent="-457200">
              <a:buSzPct val="100000"/>
              <a:buFont typeface="Arial"/>
              <a:buChar char="•"/>
              <a:defRPr sz="3200"/>
            </a:pPr>
            <a:r>
              <a:t>Show ICS monitor/business indicators/instances for new artist point out the flow from IoT CS -&gt; PCS, PCS -&gt; SOA CS (twice)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4" name="Shape 1074"/>
          <p:cNvSpPr>
            <a:spLocks noGrp="1" noRot="1" noChangeAspect="1"/>
          </p:cNvSpPr>
          <p:nvPr>
            <p:ph type="sldImg"/>
          </p:nvPr>
        </p:nvSpPr>
        <p:spPr>
          <a:prstGeom prst="rect">
            <a:avLst/>
          </a:prstGeom>
        </p:spPr>
        <p:txBody>
          <a:bodyPr/>
          <a:lstStyle/>
          <a:p>
            <a:endParaRPr/>
          </a:p>
        </p:txBody>
      </p:sp>
      <p:sp>
        <p:nvSpPr>
          <p:cNvPr id="1075" name="Shape 1075"/>
          <p:cNvSpPr>
            <a:spLocks noGrp="1"/>
          </p:cNvSpPr>
          <p:nvPr>
            <p:ph type="body" sz="quarter" idx="1"/>
          </p:nvPr>
        </p:nvSpPr>
        <p:spPr>
          <a:prstGeom prst="rect">
            <a:avLst/>
          </a:prstGeom>
        </p:spPr>
        <p:txBody>
          <a:bodyPr/>
          <a:lstStyle/>
          <a:p>
            <a:r>
              <a:t>Show the new feature in the Portal, discussed in step 3 and developed/built/deployed in Dev CS during the session; show briefly in DevCS what the steps are: code committed for the feature; build executed/deployment executed to ACC (or other target cloud)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9" name="Shape 1079"/>
          <p:cNvSpPr>
            <a:spLocks noGrp="1" noRot="1" noChangeAspect="1"/>
          </p:cNvSpPr>
          <p:nvPr>
            <p:ph type="sldImg"/>
          </p:nvPr>
        </p:nvSpPr>
        <p:spPr>
          <a:prstGeom prst="rect">
            <a:avLst/>
          </a:prstGeom>
        </p:spPr>
        <p:txBody>
          <a:bodyPr/>
          <a:lstStyle/>
          <a:p>
            <a:endParaRPr/>
          </a:p>
        </p:txBody>
      </p:sp>
      <p:sp>
        <p:nvSpPr>
          <p:cNvPr id="1080" name="Shape 1080"/>
          <p:cNvSpPr>
            <a:spLocks noGrp="1"/>
          </p:cNvSpPr>
          <p:nvPr>
            <p:ph type="body" sz="quarter" idx="1"/>
          </p:nvPr>
        </p:nvSpPr>
        <p:spPr>
          <a:prstGeom prst="rect">
            <a:avLst/>
          </a:prstGeom>
        </p:spPr>
        <p:txBody>
          <a:bodyPr/>
          <a:lstStyle/>
          <a:p>
            <a:r>
              <a:t>From the Ops perspective: demonstrate in OMC APM &amp; Log Analytics how the user requests to for example the Portal can be tracked, all the way down to the underlying code executed on one of several cloud services (ACC, SOA CS, JCS,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HALLO WIT">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192143" y="2571562"/>
            <a:ext cx="14955979" cy="1290589"/>
          </a:xfrm>
          <a:prstGeom prst="rect">
            <a:avLst/>
          </a:prstGeom>
        </p:spPr>
        <p:txBody>
          <a:bodyPr/>
          <a:lstStyle>
            <a:lvl1pPr algn="ctr">
              <a:defRPr sz="9500"/>
            </a:lvl1pPr>
          </a:lstStyle>
          <a:p>
            <a:r>
              <a:t>Title Text</a:t>
            </a:r>
          </a:p>
        </p:txBody>
      </p:sp>
      <p:sp>
        <p:nvSpPr>
          <p:cNvPr id="12" name="Body Level One…"/>
          <p:cNvSpPr txBox="1">
            <a:spLocks noGrp="1"/>
          </p:cNvSpPr>
          <p:nvPr>
            <p:ph type="body" sz="half" idx="1"/>
          </p:nvPr>
        </p:nvSpPr>
        <p:spPr>
          <a:xfrm>
            <a:off x="1192143" y="3886217"/>
            <a:ext cx="14955979" cy="2707097"/>
          </a:xfrm>
          <a:prstGeom prst="rect">
            <a:avLst/>
          </a:prstGeom>
        </p:spPr>
        <p:txBody>
          <a:bodyPr/>
          <a:lstStyle>
            <a:lvl1pPr marL="0" indent="0" algn="ctr">
              <a:lnSpc>
                <a:spcPct val="100000"/>
              </a:lnSpc>
              <a:buSzTx/>
              <a:buFontTx/>
              <a:buNone/>
            </a:lvl1pPr>
            <a:lvl2pPr algn="ctr">
              <a:lnSpc>
                <a:spcPct val="100000"/>
              </a:lnSpc>
              <a:buFontTx/>
            </a:lvl2pPr>
            <a:lvl3pPr algn="ctr">
              <a:lnSpc>
                <a:spcPct val="100000"/>
              </a:lnSpc>
              <a:buFontTx/>
            </a:lvl3pPr>
            <a:lvl4pPr algn="ctr">
              <a:lnSpc>
                <a:spcPct val="100000"/>
              </a:lnSpc>
              <a:buFontTx/>
            </a:lvl4pPr>
            <a:lvl5pPr algn="ctr">
              <a:lnSpc>
                <a:spcPct val="100000"/>
              </a:lnSpc>
              <a:buFontTx/>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1_3 MEDEDELINGEN">
    <p:bg>
      <p:bgPr>
        <a:solidFill>
          <a:schemeClr val="accent5"/>
        </a:solidFill>
        <a:effectLst/>
      </p:bgPr>
    </p:bg>
    <p:spTree>
      <p:nvGrpSpPr>
        <p:cNvPr id="1" name=""/>
        <p:cNvGrpSpPr/>
        <p:nvPr/>
      </p:nvGrpSpPr>
      <p:grpSpPr>
        <a:xfrm>
          <a:off x="0" y="0"/>
          <a:ext cx="0" cy="0"/>
          <a:chOff x="0" y="0"/>
          <a:chExt cx="0" cy="0"/>
        </a:xfrm>
      </p:grpSpPr>
      <p:sp>
        <p:nvSpPr>
          <p:cNvPr id="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8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8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91" name="Group 5"/>
          <p:cNvGrpSpPr/>
          <p:nvPr/>
        </p:nvGrpSpPr>
        <p:grpSpPr>
          <a:xfrm>
            <a:off x="2136635" y="3477196"/>
            <a:ext cx="1472682" cy="1035451"/>
            <a:chOff x="-1" y="-1"/>
            <a:chExt cx="1472681" cy="1035449"/>
          </a:xfrm>
        </p:grpSpPr>
        <p:sp>
          <p:nvSpPr>
            <p:cNvPr id="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9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95" name="Group 14"/>
          <p:cNvGrpSpPr/>
          <p:nvPr/>
        </p:nvGrpSpPr>
        <p:grpSpPr>
          <a:xfrm>
            <a:off x="7922992" y="3477194"/>
            <a:ext cx="1472681" cy="1035451"/>
            <a:chOff x="0" y="-1"/>
            <a:chExt cx="1472679" cy="1035449"/>
          </a:xfrm>
        </p:grpSpPr>
        <p:sp>
          <p:nvSpPr>
            <p:cNvPr id="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98" name="Group 20"/>
          <p:cNvGrpSpPr/>
          <p:nvPr/>
        </p:nvGrpSpPr>
        <p:grpSpPr>
          <a:xfrm>
            <a:off x="13501540" y="3477194"/>
            <a:ext cx="1472681" cy="1035451"/>
            <a:chOff x="0" y="-1"/>
            <a:chExt cx="1472679" cy="1035449"/>
          </a:xfrm>
        </p:grpSpPr>
        <p:sp>
          <p:nvSpPr>
            <p:cNvPr id="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3 MEDEDELINGEN">
    <p:bg>
      <p:bgPr>
        <a:solidFill>
          <a:schemeClr val="accent6"/>
        </a:solidFill>
        <a:effectLst/>
      </p:bgPr>
    </p:bg>
    <p:spTree>
      <p:nvGrpSpPr>
        <p:cNvPr id="1" name=""/>
        <p:cNvGrpSpPr/>
        <p:nvPr/>
      </p:nvGrpSpPr>
      <p:grpSpPr>
        <a:xfrm>
          <a:off x="0" y="0"/>
          <a:ext cx="0" cy="0"/>
          <a:chOff x="0" y="0"/>
          <a:chExt cx="0" cy="0"/>
        </a:xfrm>
      </p:grpSpPr>
      <p:sp>
        <p:nvSpPr>
          <p:cNvPr id="1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0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0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11" name="Group 5"/>
          <p:cNvGrpSpPr/>
          <p:nvPr/>
        </p:nvGrpSpPr>
        <p:grpSpPr>
          <a:xfrm>
            <a:off x="2136635" y="3477196"/>
            <a:ext cx="1472682" cy="1035451"/>
            <a:chOff x="-1" y="-1"/>
            <a:chExt cx="1472681" cy="1035449"/>
          </a:xfrm>
        </p:grpSpPr>
        <p:sp>
          <p:nvSpPr>
            <p:cNvPr id="1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1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15" name="Group 14"/>
          <p:cNvGrpSpPr/>
          <p:nvPr/>
        </p:nvGrpSpPr>
        <p:grpSpPr>
          <a:xfrm>
            <a:off x="7922992" y="3477194"/>
            <a:ext cx="1472681" cy="1035451"/>
            <a:chOff x="0" y="-1"/>
            <a:chExt cx="1472679" cy="1035449"/>
          </a:xfrm>
        </p:grpSpPr>
        <p:sp>
          <p:nvSpPr>
            <p:cNvPr id="1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18" name="Group 20"/>
          <p:cNvGrpSpPr/>
          <p:nvPr/>
        </p:nvGrpSpPr>
        <p:grpSpPr>
          <a:xfrm>
            <a:off x="13501540" y="3477194"/>
            <a:ext cx="1472681" cy="1035451"/>
            <a:chOff x="0" y="-1"/>
            <a:chExt cx="1472679" cy="1035449"/>
          </a:xfrm>
        </p:grpSpPr>
        <p:sp>
          <p:nvSpPr>
            <p:cNvPr id="1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1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2_3 MEDEDELINGEN">
    <p:bg>
      <p:bgPr>
        <a:solidFill>
          <a:schemeClr val="accent4"/>
        </a:solidFill>
        <a:effectLst/>
      </p:bgPr>
    </p:bg>
    <p:spTree>
      <p:nvGrpSpPr>
        <p:cNvPr id="1" name=""/>
        <p:cNvGrpSpPr/>
        <p:nvPr/>
      </p:nvGrpSpPr>
      <p:grpSpPr>
        <a:xfrm>
          <a:off x="0" y="0"/>
          <a:ext cx="0" cy="0"/>
          <a:chOff x="0" y="0"/>
          <a:chExt cx="0" cy="0"/>
        </a:xfrm>
      </p:grpSpPr>
      <p:sp>
        <p:nvSpPr>
          <p:cNvPr id="12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2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2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31" name="Group 5"/>
          <p:cNvGrpSpPr/>
          <p:nvPr/>
        </p:nvGrpSpPr>
        <p:grpSpPr>
          <a:xfrm>
            <a:off x="2136635" y="3477196"/>
            <a:ext cx="1472682" cy="1035451"/>
            <a:chOff x="-1" y="-1"/>
            <a:chExt cx="1472681" cy="1035449"/>
          </a:xfrm>
        </p:grpSpPr>
        <p:sp>
          <p:nvSpPr>
            <p:cNvPr id="12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3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35" name="Group 14"/>
          <p:cNvGrpSpPr/>
          <p:nvPr/>
        </p:nvGrpSpPr>
        <p:grpSpPr>
          <a:xfrm>
            <a:off x="7922992" y="3477194"/>
            <a:ext cx="1472681" cy="1035451"/>
            <a:chOff x="0" y="-1"/>
            <a:chExt cx="1472679" cy="1035449"/>
          </a:xfrm>
        </p:grpSpPr>
        <p:sp>
          <p:nvSpPr>
            <p:cNvPr id="13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38" name="Group 20"/>
          <p:cNvGrpSpPr/>
          <p:nvPr/>
        </p:nvGrpSpPr>
        <p:grpSpPr>
          <a:xfrm>
            <a:off x="13501540" y="3477194"/>
            <a:ext cx="1472681" cy="1035451"/>
            <a:chOff x="0" y="-1"/>
            <a:chExt cx="1472679" cy="1035449"/>
          </a:xfrm>
        </p:grpSpPr>
        <p:sp>
          <p:nvSpPr>
            <p:cNvPr id="13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3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3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3_3 MEDEDELINGEN">
    <p:bg>
      <p:bgPr>
        <a:solidFill>
          <a:schemeClr val="accent3"/>
        </a:solidFill>
        <a:effectLst/>
      </p:bgPr>
    </p:bg>
    <p:spTree>
      <p:nvGrpSpPr>
        <p:cNvPr id="1" name=""/>
        <p:cNvGrpSpPr/>
        <p:nvPr/>
      </p:nvGrpSpPr>
      <p:grpSpPr>
        <a:xfrm>
          <a:off x="0" y="0"/>
          <a:ext cx="0" cy="0"/>
          <a:chOff x="0" y="0"/>
          <a:chExt cx="0" cy="0"/>
        </a:xfrm>
      </p:grpSpPr>
      <p:sp>
        <p:nvSpPr>
          <p:cNvPr id="14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4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4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51" name="Group 5"/>
          <p:cNvGrpSpPr/>
          <p:nvPr/>
        </p:nvGrpSpPr>
        <p:grpSpPr>
          <a:xfrm>
            <a:off x="2136635" y="3477196"/>
            <a:ext cx="1472682" cy="1035451"/>
            <a:chOff x="-1" y="-1"/>
            <a:chExt cx="1472681" cy="1035449"/>
          </a:xfrm>
        </p:grpSpPr>
        <p:sp>
          <p:nvSpPr>
            <p:cNvPr id="14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5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55" name="Group 14"/>
          <p:cNvGrpSpPr/>
          <p:nvPr/>
        </p:nvGrpSpPr>
        <p:grpSpPr>
          <a:xfrm>
            <a:off x="7922992" y="3477194"/>
            <a:ext cx="1472681" cy="1035451"/>
            <a:chOff x="0" y="-1"/>
            <a:chExt cx="1472679" cy="1035449"/>
          </a:xfrm>
        </p:grpSpPr>
        <p:sp>
          <p:nvSpPr>
            <p:cNvPr id="15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58" name="Group 20"/>
          <p:cNvGrpSpPr/>
          <p:nvPr/>
        </p:nvGrpSpPr>
        <p:grpSpPr>
          <a:xfrm>
            <a:off x="13501540" y="3477194"/>
            <a:ext cx="1472681" cy="1035451"/>
            <a:chOff x="0" y="-1"/>
            <a:chExt cx="1472679" cy="1035449"/>
          </a:xfrm>
        </p:grpSpPr>
        <p:sp>
          <p:nvSpPr>
            <p:cNvPr id="15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5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5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4_3 MEDEDELINGEN">
    <p:bg>
      <p:bgPr>
        <a:solidFill>
          <a:schemeClr val="accent2"/>
        </a:solidFill>
        <a:effectLst/>
      </p:bgPr>
    </p:bg>
    <p:spTree>
      <p:nvGrpSpPr>
        <p:cNvPr id="1" name=""/>
        <p:cNvGrpSpPr/>
        <p:nvPr/>
      </p:nvGrpSpPr>
      <p:grpSpPr>
        <a:xfrm>
          <a:off x="0" y="0"/>
          <a:ext cx="0" cy="0"/>
          <a:chOff x="0" y="0"/>
          <a:chExt cx="0" cy="0"/>
        </a:xfrm>
      </p:grpSpPr>
      <p:sp>
        <p:nvSpPr>
          <p:cNvPr id="16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6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6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71" name="Group 5"/>
          <p:cNvGrpSpPr/>
          <p:nvPr/>
        </p:nvGrpSpPr>
        <p:grpSpPr>
          <a:xfrm>
            <a:off x="2136635" y="3477196"/>
            <a:ext cx="1472682" cy="1035451"/>
            <a:chOff x="-1" y="-1"/>
            <a:chExt cx="1472681" cy="1035449"/>
          </a:xfrm>
        </p:grpSpPr>
        <p:sp>
          <p:nvSpPr>
            <p:cNvPr id="16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7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75" name="Group 14"/>
          <p:cNvGrpSpPr/>
          <p:nvPr/>
        </p:nvGrpSpPr>
        <p:grpSpPr>
          <a:xfrm>
            <a:off x="7922992" y="3477194"/>
            <a:ext cx="1472681" cy="1035451"/>
            <a:chOff x="0" y="-1"/>
            <a:chExt cx="1472679" cy="1035449"/>
          </a:xfrm>
        </p:grpSpPr>
        <p:sp>
          <p:nvSpPr>
            <p:cNvPr id="17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78" name="Group 20"/>
          <p:cNvGrpSpPr/>
          <p:nvPr/>
        </p:nvGrpSpPr>
        <p:grpSpPr>
          <a:xfrm>
            <a:off x="13501540" y="3477194"/>
            <a:ext cx="1472681" cy="1035451"/>
            <a:chOff x="0" y="-1"/>
            <a:chExt cx="1472679" cy="1035449"/>
          </a:xfrm>
        </p:grpSpPr>
        <p:sp>
          <p:nvSpPr>
            <p:cNvPr id="17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7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7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5_3 MEDEDELINGEN">
    <p:bg>
      <p:bgPr>
        <a:solidFill>
          <a:schemeClr val="accent1"/>
        </a:solidFill>
        <a:effectLst/>
      </p:bgPr>
    </p:bg>
    <p:spTree>
      <p:nvGrpSpPr>
        <p:cNvPr id="1" name=""/>
        <p:cNvGrpSpPr/>
        <p:nvPr/>
      </p:nvGrpSpPr>
      <p:grpSpPr>
        <a:xfrm>
          <a:off x="0" y="0"/>
          <a:ext cx="0" cy="0"/>
          <a:chOff x="0" y="0"/>
          <a:chExt cx="0" cy="0"/>
        </a:xfrm>
      </p:grpSpPr>
      <p:sp>
        <p:nvSpPr>
          <p:cNvPr id="18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18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18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191" name="Group 5"/>
          <p:cNvGrpSpPr/>
          <p:nvPr/>
        </p:nvGrpSpPr>
        <p:grpSpPr>
          <a:xfrm>
            <a:off x="2136635" y="3477196"/>
            <a:ext cx="1472682" cy="1035451"/>
            <a:chOff x="-1" y="-1"/>
            <a:chExt cx="1472681" cy="1035449"/>
          </a:xfrm>
        </p:grpSpPr>
        <p:sp>
          <p:nvSpPr>
            <p:cNvPr id="18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19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195" name="Group 14"/>
          <p:cNvGrpSpPr/>
          <p:nvPr/>
        </p:nvGrpSpPr>
        <p:grpSpPr>
          <a:xfrm>
            <a:off x="7922992" y="3477194"/>
            <a:ext cx="1472681" cy="1035451"/>
            <a:chOff x="0" y="-1"/>
            <a:chExt cx="1472679" cy="1035449"/>
          </a:xfrm>
        </p:grpSpPr>
        <p:sp>
          <p:nvSpPr>
            <p:cNvPr id="19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198" name="Group 20"/>
          <p:cNvGrpSpPr/>
          <p:nvPr/>
        </p:nvGrpSpPr>
        <p:grpSpPr>
          <a:xfrm>
            <a:off x="13501540" y="3477194"/>
            <a:ext cx="1472681" cy="1035451"/>
            <a:chOff x="0" y="-1"/>
            <a:chExt cx="1472679" cy="1035449"/>
          </a:xfrm>
        </p:grpSpPr>
        <p:sp>
          <p:nvSpPr>
            <p:cNvPr id="19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9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1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6_3 MEDEDELINGEN">
    <p:bg>
      <p:bgPr>
        <a:solidFill>
          <a:srgbClr val="00A9C7"/>
        </a:solidFill>
        <a:effectLst/>
      </p:bgPr>
    </p:bg>
    <p:spTree>
      <p:nvGrpSpPr>
        <p:cNvPr id="1" name=""/>
        <p:cNvGrpSpPr/>
        <p:nvPr/>
      </p:nvGrpSpPr>
      <p:grpSpPr>
        <a:xfrm>
          <a:off x="0" y="0"/>
          <a:ext cx="0" cy="0"/>
          <a:chOff x="0" y="0"/>
          <a:chExt cx="0" cy="0"/>
        </a:xfrm>
      </p:grpSpPr>
      <p:sp>
        <p:nvSpPr>
          <p:cNvPr id="206" name="Body Level One…"/>
          <p:cNvSpPr txBox="1">
            <a:spLocks noGrp="1"/>
          </p:cNvSpPr>
          <p:nvPr>
            <p:ph type="body" sz="quarter" idx="1"/>
          </p:nvPr>
        </p:nvSpPr>
        <p:spPr>
          <a:xfrm>
            <a:off x="892842" y="4756913"/>
            <a:ext cx="4374666"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07" name="Text Placeholder 2"/>
          <p:cNvSpPr>
            <a:spLocks noGrp="1"/>
          </p:cNvSpPr>
          <p:nvPr>
            <p:ph type="body" sz="quarter" idx="13"/>
          </p:nvPr>
        </p:nvSpPr>
        <p:spPr>
          <a:xfrm>
            <a:off x="6471999" y="4756906"/>
            <a:ext cx="4374666" cy="3925776"/>
          </a:xfrm>
          <a:prstGeom prst="rect">
            <a:avLst/>
          </a:prstGeom>
        </p:spPr>
        <p:txBody>
          <a:bodyPr/>
          <a:lstStyle/>
          <a:p>
            <a:endParaRPr/>
          </a:p>
        </p:txBody>
      </p:sp>
      <p:sp>
        <p:nvSpPr>
          <p:cNvPr id="208" name="Text Placeholder 2"/>
          <p:cNvSpPr>
            <a:spLocks noGrp="1"/>
          </p:cNvSpPr>
          <p:nvPr>
            <p:ph type="body" sz="quarter" idx="14"/>
          </p:nvPr>
        </p:nvSpPr>
        <p:spPr>
          <a:xfrm>
            <a:off x="12050545" y="4764928"/>
            <a:ext cx="4374666" cy="3917754"/>
          </a:xfrm>
          <a:prstGeom prst="rect">
            <a:avLst/>
          </a:prstGeom>
        </p:spPr>
        <p:txBody>
          <a:bodyPr/>
          <a:lstStyle/>
          <a:p>
            <a:endParaRPr/>
          </a:p>
        </p:txBody>
      </p:sp>
      <p:grpSp>
        <p:nvGrpSpPr>
          <p:cNvPr id="211" name="Group 5"/>
          <p:cNvGrpSpPr/>
          <p:nvPr/>
        </p:nvGrpSpPr>
        <p:grpSpPr>
          <a:xfrm>
            <a:off x="2136635" y="3477196"/>
            <a:ext cx="1472682" cy="1035451"/>
            <a:chOff x="-1" y="-1"/>
            <a:chExt cx="1472681" cy="1035449"/>
          </a:xfrm>
        </p:grpSpPr>
        <p:sp>
          <p:nvSpPr>
            <p:cNvPr id="209" name="Oval 3"/>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0" name="TextBox 4"/>
            <p:cNvSpPr txBox="1"/>
            <p:nvPr/>
          </p:nvSpPr>
          <p:spPr>
            <a:xfrm>
              <a:off x="-2" y="133000"/>
              <a:ext cx="1472683"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sp>
        <p:nvSpPr>
          <p:cNvPr id="21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grpSp>
        <p:nvGrpSpPr>
          <p:cNvPr id="215" name="Group 14"/>
          <p:cNvGrpSpPr/>
          <p:nvPr/>
        </p:nvGrpSpPr>
        <p:grpSpPr>
          <a:xfrm>
            <a:off x="7922992" y="3477194"/>
            <a:ext cx="1472681" cy="1035451"/>
            <a:chOff x="0" y="-1"/>
            <a:chExt cx="1472679" cy="1035449"/>
          </a:xfrm>
        </p:grpSpPr>
        <p:sp>
          <p:nvSpPr>
            <p:cNvPr id="213" name="Oval 15"/>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4" name="TextBox 17"/>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grpSp>
        <p:nvGrpSpPr>
          <p:cNvPr id="218" name="Group 20"/>
          <p:cNvGrpSpPr/>
          <p:nvPr/>
        </p:nvGrpSpPr>
        <p:grpSpPr>
          <a:xfrm>
            <a:off x="13501540" y="3477194"/>
            <a:ext cx="1472681" cy="1035451"/>
            <a:chOff x="0" y="-1"/>
            <a:chExt cx="1472679" cy="1035449"/>
          </a:xfrm>
        </p:grpSpPr>
        <p:sp>
          <p:nvSpPr>
            <p:cNvPr id="216" name="Oval 2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17" name="TextBox 2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3</a:t>
              </a:r>
            </a:p>
          </p:txBody>
        </p:sp>
      </p:grpSp>
      <p:sp>
        <p:nvSpPr>
          <p:cNvPr id="21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1_2 MEDEDELINGEN">
    <p:bg>
      <p:bgPr>
        <a:solidFill>
          <a:schemeClr val="accent5"/>
        </a:solidFill>
        <a:effectLst/>
      </p:bgPr>
    </p:bg>
    <p:spTree>
      <p:nvGrpSpPr>
        <p:cNvPr id="1" name=""/>
        <p:cNvGrpSpPr/>
        <p:nvPr/>
      </p:nvGrpSpPr>
      <p:grpSpPr>
        <a:xfrm>
          <a:off x="0" y="0"/>
          <a:ext cx="0" cy="0"/>
          <a:chOff x="0" y="0"/>
          <a:chExt cx="0" cy="0"/>
        </a:xfrm>
      </p:grpSpPr>
      <p:sp>
        <p:nvSpPr>
          <p:cNvPr id="226"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2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8"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31" name="Group 10"/>
          <p:cNvGrpSpPr/>
          <p:nvPr/>
        </p:nvGrpSpPr>
        <p:grpSpPr>
          <a:xfrm>
            <a:off x="3671274" y="3490637"/>
            <a:ext cx="1472681" cy="1035451"/>
            <a:chOff x="0" y="-1"/>
            <a:chExt cx="1472679" cy="1035449"/>
          </a:xfrm>
        </p:grpSpPr>
        <p:sp>
          <p:nvSpPr>
            <p:cNvPr id="22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34" name="Group 13"/>
          <p:cNvGrpSpPr/>
          <p:nvPr/>
        </p:nvGrpSpPr>
        <p:grpSpPr>
          <a:xfrm>
            <a:off x="12173796" y="3490639"/>
            <a:ext cx="1472681" cy="1035451"/>
            <a:chOff x="0" y="-1"/>
            <a:chExt cx="1472679" cy="1035449"/>
          </a:xfrm>
        </p:grpSpPr>
        <p:sp>
          <p:nvSpPr>
            <p:cNvPr id="23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3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3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2 MEDEDELINGEN">
    <p:bg>
      <p:bgPr>
        <a:solidFill>
          <a:schemeClr val="accent6"/>
        </a:solidFill>
        <a:effectLst/>
      </p:bgPr>
    </p:bg>
    <p:spTree>
      <p:nvGrpSpPr>
        <p:cNvPr id="1" name=""/>
        <p:cNvGrpSpPr/>
        <p:nvPr/>
      </p:nvGrpSpPr>
      <p:grpSpPr>
        <a:xfrm>
          <a:off x="0" y="0"/>
          <a:ext cx="0" cy="0"/>
          <a:chOff x="0" y="0"/>
          <a:chExt cx="0" cy="0"/>
        </a:xfrm>
      </p:grpSpPr>
      <p:sp>
        <p:nvSpPr>
          <p:cNvPr id="24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4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44"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47" name="Group 10"/>
          <p:cNvGrpSpPr/>
          <p:nvPr/>
        </p:nvGrpSpPr>
        <p:grpSpPr>
          <a:xfrm>
            <a:off x="3671274" y="3490637"/>
            <a:ext cx="1472681" cy="1035451"/>
            <a:chOff x="0" y="-1"/>
            <a:chExt cx="1472679" cy="1035449"/>
          </a:xfrm>
        </p:grpSpPr>
        <p:sp>
          <p:nvSpPr>
            <p:cNvPr id="24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50" name="Group 13"/>
          <p:cNvGrpSpPr/>
          <p:nvPr/>
        </p:nvGrpSpPr>
        <p:grpSpPr>
          <a:xfrm>
            <a:off x="12173796" y="3490639"/>
            <a:ext cx="1472681" cy="1035451"/>
            <a:chOff x="0" y="-1"/>
            <a:chExt cx="1472679" cy="1035449"/>
          </a:xfrm>
        </p:grpSpPr>
        <p:sp>
          <p:nvSpPr>
            <p:cNvPr id="24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4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5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2_2 MEDEDELINGEN">
    <p:bg>
      <p:bgPr>
        <a:solidFill>
          <a:schemeClr val="accent4"/>
        </a:solidFill>
        <a:effectLst/>
      </p:bgPr>
    </p:bg>
    <p:spTree>
      <p:nvGrpSpPr>
        <p:cNvPr id="1" name=""/>
        <p:cNvGrpSpPr/>
        <p:nvPr/>
      </p:nvGrpSpPr>
      <p:grpSpPr>
        <a:xfrm>
          <a:off x="0" y="0"/>
          <a:ext cx="0" cy="0"/>
          <a:chOff x="0" y="0"/>
          <a:chExt cx="0" cy="0"/>
        </a:xfrm>
      </p:grpSpPr>
      <p:sp>
        <p:nvSpPr>
          <p:cNvPr id="258"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59"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60"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63" name="Group 10"/>
          <p:cNvGrpSpPr/>
          <p:nvPr/>
        </p:nvGrpSpPr>
        <p:grpSpPr>
          <a:xfrm>
            <a:off x="3671274" y="3490637"/>
            <a:ext cx="1472681" cy="1035451"/>
            <a:chOff x="0" y="-1"/>
            <a:chExt cx="1472679" cy="1035449"/>
          </a:xfrm>
        </p:grpSpPr>
        <p:sp>
          <p:nvSpPr>
            <p:cNvPr id="261"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2"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66" name="Group 13"/>
          <p:cNvGrpSpPr/>
          <p:nvPr/>
        </p:nvGrpSpPr>
        <p:grpSpPr>
          <a:xfrm>
            <a:off x="12173796" y="3490639"/>
            <a:ext cx="1472681" cy="1035451"/>
            <a:chOff x="0" y="-1"/>
            <a:chExt cx="1472679" cy="1035449"/>
          </a:xfrm>
        </p:grpSpPr>
        <p:sp>
          <p:nvSpPr>
            <p:cNvPr id="264"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65"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AGENDA BLOKKEN">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Title Text"/>
          <p:cNvSpPr txBox="1">
            <a:spLocks noGrp="1"/>
          </p:cNvSpPr>
          <p:nvPr>
            <p:ph type="title"/>
          </p:nvPr>
        </p:nvSpPr>
        <p:spPr>
          <a:xfrm>
            <a:off x="977769" y="843460"/>
            <a:ext cx="14955979" cy="1450562"/>
          </a:xfrm>
          <a:prstGeom prst="rect">
            <a:avLst/>
          </a:prstGeom>
        </p:spPr>
        <p:txBody>
          <a:bodyPr anchor="t"/>
          <a:lstStyle>
            <a:lvl1pPr>
              <a:defRPr sz="6500">
                <a:solidFill>
                  <a:srgbClr val="FFFFFF"/>
                </a:solidFill>
              </a:defRPr>
            </a:lvl1pPr>
          </a:lstStyle>
          <a:p>
            <a:r>
              <a:t>Title Text</a:t>
            </a:r>
          </a:p>
        </p:txBody>
      </p:sp>
      <p:sp>
        <p:nvSpPr>
          <p:cNvPr id="21" name="Body Level One…"/>
          <p:cNvSpPr txBox="1">
            <a:spLocks noGrp="1"/>
          </p:cNvSpPr>
          <p:nvPr>
            <p:ph type="body" sz="quarter" idx="1"/>
          </p:nvPr>
        </p:nvSpPr>
        <p:spPr>
          <a:xfrm>
            <a:off x="205344" y="2842739"/>
            <a:ext cx="5293349" cy="1825285"/>
          </a:xfrm>
          <a:prstGeom prst="rect">
            <a:avLst/>
          </a:prstGeom>
        </p:spPr>
        <p:txBody>
          <a:bodyPr/>
          <a:lstStyle>
            <a:lvl1pPr marL="0" indent="0">
              <a:buSzTx/>
              <a:buFontTx/>
              <a:buNone/>
              <a:defRPr sz="3100" b="1" cap="all">
                <a:solidFill>
                  <a:srgbClr val="FFFFFF"/>
                </a:solidFill>
              </a:defRPr>
            </a:lvl1pPr>
            <a:lvl2pPr marL="0" indent="0">
              <a:buSzTx/>
              <a:buFontTx/>
              <a:buNone/>
              <a:defRPr sz="3100" b="1" cap="all">
                <a:solidFill>
                  <a:srgbClr val="FFFFFF"/>
                </a:solidFill>
              </a:defRPr>
            </a:lvl2pPr>
            <a:lvl3pPr marL="0" indent="0">
              <a:buSzTx/>
              <a:buFontTx/>
              <a:buNone/>
              <a:defRPr sz="3100" b="1" cap="all">
                <a:solidFill>
                  <a:srgbClr val="FFFFFF"/>
                </a:solidFill>
              </a:defRPr>
            </a:lvl3pPr>
            <a:lvl4pPr marL="0" indent="0">
              <a:buSzTx/>
              <a:buFontTx/>
              <a:buNone/>
              <a:defRPr sz="3100" b="1" cap="all">
                <a:solidFill>
                  <a:srgbClr val="FFFFFF"/>
                </a:solidFill>
              </a:defRPr>
            </a:lvl4pPr>
            <a:lvl5pPr>
              <a:buFontTx/>
              <a:defRPr sz="3100" b="1" cap="all">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2" name="Text Placeholder 2"/>
          <p:cNvSpPr>
            <a:spLocks noGrp="1"/>
          </p:cNvSpPr>
          <p:nvPr>
            <p:ph type="body" sz="quarter" idx="13"/>
          </p:nvPr>
        </p:nvSpPr>
        <p:spPr>
          <a:xfrm>
            <a:off x="6012658" y="2842739"/>
            <a:ext cx="5293348" cy="1825284"/>
          </a:xfrm>
          <a:prstGeom prst="rect">
            <a:avLst/>
          </a:prstGeom>
        </p:spPr>
        <p:txBody>
          <a:bodyPr/>
          <a:lstStyle/>
          <a:p>
            <a:endParaRPr/>
          </a:p>
        </p:txBody>
      </p:sp>
      <p:sp>
        <p:nvSpPr>
          <p:cNvPr id="23" name="Text Placeholder 2"/>
          <p:cNvSpPr>
            <a:spLocks noGrp="1"/>
          </p:cNvSpPr>
          <p:nvPr>
            <p:ph type="body" sz="quarter" idx="14"/>
          </p:nvPr>
        </p:nvSpPr>
        <p:spPr>
          <a:xfrm>
            <a:off x="11819366" y="2850757"/>
            <a:ext cx="5293347" cy="1825284"/>
          </a:xfrm>
          <a:prstGeom prst="rect">
            <a:avLst/>
          </a:prstGeom>
        </p:spPr>
        <p:txBody>
          <a:bodyPr/>
          <a:lstStyle/>
          <a:p>
            <a:endParaRPr/>
          </a:p>
        </p:txBody>
      </p:sp>
      <p:sp>
        <p:nvSpPr>
          <p:cNvPr id="24" name="Text Placeholder 2"/>
          <p:cNvSpPr>
            <a:spLocks noGrp="1"/>
          </p:cNvSpPr>
          <p:nvPr>
            <p:ph type="body" sz="quarter" idx="15"/>
          </p:nvPr>
        </p:nvSpPr>
        <p:spPr>
          <a:xfrm>
            <a:off x="216752" y="5224998"/>
            <a:ext cx="5293349" cy="1825284"/>
          </a:xfrm>
          <a:prstGeom prst="rect">
            <a:avLst/>
          </a:prstGeom>
        </p:spPr>
        <p:txBody>
          <a:bodyPr/>
          <a:lstStyle/>
          <a:p>
            <a:endParaRPr/>
          </a:p>
        </p:txBody>
      </p:sp>
      <p:sp>
        <p:nvSpPr>
          <p:cNvPr id="25" name="Text Placeholder 2"/>
          <p:cNvSpPr>
            <a:spLocks noGrp="1"/>
          </p:cNvSpPr>
          <p:nvPr>
            <p:ph type="body" sz="quarter" idx="16"/>
          </p:nvPr>
        </p:nvSpPr>
        <p:spPr>
          <a:xfrm>
            <a:off x="6024069" y="5224998"/>
            <a:ext cx="5293347" cy="1825284"/>
          </a:xfrm>
          <a:prstGeom prst="rect">
            <a:avLst/>
          </a:prstGeom>
        </p:spPr>
        <p:txBody>
          <a:bodyPr/>
          <a:lstStyle/>
          <a:p>
            <a:endParaRPr/>
          </a:p>
        </p:txBody>
      </p:sp>
      <p:sp>
        <p:nvSpPr>
          <p:cNvPr id="26" name="Text Placeholder 2"/>
          <p:cNvSpPr>
            <a:spLocks noGrp="1"/>
          </p:cNvSpPr>
          <p:nvPr>
            <p:ph type="body" sz="quarter" idx="17"/>
          </p:nvPr>
        </p:nvSpPr>
        <p:spPr>
          <a:xfrm>
            <a:off x="6024069" y="7615269"/>
            <a:ext cx="5293347" cy="1825284"/>
          </a:xfrm>
          <a:prstGeom prst="rect">
            <a:avLst/>
          </a:prstGeom>
        </p:spPr>
        <p:txBody>
          <a:bodyPr/>
          <a:lstStyle/>
          <a:p>
            <a:endParaRPr/>
          </a:p>
        </p:txBody>
      </p:sp>
      <p:sp>
        <p:nvSpPr>
          <p:cNvPr id="27" name="Text Placeholder 2"/>
          <p:cNvSpPr>
            <a:spLocks noGrp="1"/>
          </p:cNvSpPr>
          <p:nvPr>
            <p:ph type="body" sz="quarter" idx="18"/>
          </p:nvPr>
        </p:nvSpPr>
        <p:spPr>
          <a:xfrm>
            <a:off x="11830777" y="7623292"/>
            <a:ext cx="5293347" cy="1825284"/>
          </a:xfrm>
          <a:prstGeom prst="rect">
            <a:avLst/>
          </a:prstGeom>
        </p:spPr>
        <p:txBody>
          <a:bodyPr/>
          <a:lstStyle/>
          <a:p>
            <a:endParaRPr/>
          </a:p>
        </p:txBody>
      </p:sp>
      <p:sp>
        <p:nvSpPr>
          <p:cNvPr id="28"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3_2 MEDEDELINGEN">
    <p:bg>
      <p:bgPr>
        <a:solidFill>
          <a:schemeClr val="accent3"/>
        </a:solidFill>
        <a:effectLst/>
      </p:bgPr>
    </p:bg>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75"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76"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79" name="Group 10"/>
          <p:cNvGrpSpPr/>
          <p:nvPr/>
        </p:nvGrpSpPr>
        <p:grpSpPr>
          <a:xfrm>
            <a:off x="3671274" y="3490637"/>
            <a:ext cx="1472681" cy="1035451"/>
            <a:chOff x="0" y="-1"/>
            <a:chExt cx="1472679" cy="1035449"/>
          </a:xfrm>
        </p:grpSpPr>
        <p:sp>
          <p:nvSpPr>
            <p:cNvPr id="277"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78"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82" name="Group 13"/>
          <p:cNvGrpSpPr/>
          <p:nvPr/>
        </p:nvGrpSpPr>
        <p:grpSpPr>
          <a:xfrm>
            <a:off x="12173796" y="3490639"/>
            <a:ext cx="1472681" cy="1035451"/>
            <a:chOff x="0" y="-1"/>
            <a:chExt cx="1472679" cy="1035449"/>
          </a:xfrm>
        </p:grpSpPr>
        <p:sp>
          <p:nvSpPr>
            <p:cNvPr id="280"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81"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8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4_2 MEDEDELINGEN">
    <p:bg>
      <p:bgPr>
        <a:solidFill>
          <a:schemeClr val="accent2"/>
        </a:solidFill>
        <a:effectLst/>
      </p:bgPr>
    </p:bg>
    <p:spTree>
      <p:nvGrpSpPr>
        <p:cNvPr id="1" name=""/>
        <p:cNvGrpSpPr/>
        <p:nvPr/>
      </p:nvGrpSpPr>
      <p:grpSpPr>
        <a:xfrm>
          <a:off x="0" y="0"/>
          <a:ext cx="0" cy="0"/>
          <a:chOff x="0" y="0"/>
          <a:chExt cx="0" cy="0"/>
        </a:xfrm>
      </p:grpSpPr>
      <p:sp>
        <p:nvSpPr>
          <p:cNvPr id="290"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291"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292"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295" name="Group 10"/>
          <p:cNvGrpSpPr/>
          <p:nvPr/>
        </p:nvGrpSpPr>
        <p:grpSpPr>
          <a:xfrm>
            <a:off x="3671274" y="3490637"/>
            <a:ext cx="1472681" cy="1035451"/>
            <a:chOff x="0" y="-1"/>
            <a:chExt cx="1472679" cy="1035449"/>
          </a:xfrm>
        </p:grpSpPr>
        <p:sp>
          <p:nvSpPr>
            <p:cNvPr id="293"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4"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298" name="Group 13"/>
          <p:cNvGrpSpPr/>
          <p:nvPr/>
        </p:nvGrpSpPr>
        <p:grpSpPr>
          <a:xfrm>
            <a:off x="12173796" y="3490639"/>
            <a:ext cx="1472681" cy="1035451"/>
            <a:chOff x="0" y="-1"/>
            <a:chExt cx="1472679" cy="1035449"/>
          </a:xfrm>
        </p:grpSpPr>
        <p:sp>
          <p:nvSpPr>
            <p:cNvPr id="296"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297"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29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5_2 MEDEDELINGEN">
    <p:bg>
      <p:bgPr>
        <a:solidFill>
          <a:schemeClr val="accent1"/>
        </a:solidFill>
        <a:effectLst/>
      </p:bgPr>
    </p:bg>
    <p:spTree>
      <p:nvGrpSpPr>
        <p:cNvPr id="1" name=""/>
        <p:cNvGrpSpPr/>
        <p:nvPr/>
      </p:nvGrpSpPr>
      <p:grpSpPr>
        <a:xfrm>
          <a:off x="0" y="0"/>
          <a:ext cx="0" cy="0"/>
          <a:chOff x="0" y="0"/>
          <a:chExt cx="0" cy="0"/>
        </a:xfrm>
      </p:grpSpPr>
      <p:sp>
        <p:nvSpPr>
          <p:cNvPr id="306"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307"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08"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311" name="Group 10"/>
          <p:cNvGrpSpPr/>
          <p:nvPr/>
        </p:nvGrpSpPr>
        <p:grpSpPr>
          <a:xfrm>
            <a:off x="3671274" y="3490637"/>
            <a:ext cx="1472681" cy="1035451"/>
            <a:chOff x="0" y="-1"/>
            <a:chExt cx="1472679" cy="1035449"/>
          </a:xfrm>
        </p:grpSpPr>
        <p:sp>
          <p:nvSpPr>
            <p:cNvPr id="309"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0"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14" name="Group 13"/>
          <p:cNvGrpSpPr/>
          <p:nvPr/>
        </p:nvGrpSpPr>
        <p:grpSpPr>
          <a:xfrm>
            <a:off x="12173796" y="3490639"/>
            <a:ext cx="1472681" cy="1035451"/>
            <a:chOff x="0" y="-1"/>
            <a:chExt cx="1472679" cy="1035449"/>
          </a:xfrm>
        </p:grpSpPr>
        <p:sp>
          <p:nvSpPr>
            <p:cNvPr id="312"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13"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1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6_2 MEDEDELINGEN">
    <p:bg>
      <p:bgPr>
        <a:solidFill>
          <a:srgbClr val="00A9C7"/>
        </a:solidFill>
        <a:effectLst/>
      </p:bgPr>
    </p:bg>
    <p:spTree>
      <p:nvGrpSpPr>
        <p:cNvPr id="1" name=""/>
        <p:cNvGrpSpPr/>
        <p:nvPr/>
      </p:nvGrpSpPr>
      <p:grpSpPr>
        <a:xfrm>
          <a:off x="0" y="0"/>
          <a:ext cx="0" cy="0"/>
          <a:chOff x="0" y="0"/>
          <a:chExt cx="0" cy="0"/>
        </a:xfrm>
      </p:grpSpPr>
      <p:sp>
        <p:nvSpPr>
          <p:cNvPr id="322" name="Title Text"/>
          <p:cNvSpPr txBox="1">
            <a:spLocks noGrp="1"/>
          </p:cNvSpPr>
          <p:nvPr>
            <p:ph type="title"/>
          </p:nvPr>
        </p:nvSpPr>
        <p:spPr>
          <a:xfrm>
            <a:off x="2" y="843464"/>
            <a:ext cx="17340265" cy="973311"/>
          </a:xfrm>
          <a:prstGeom prst="rect">
            <a:avLst/>
          </a:prstGeom>
        </p:spPr>
        <p:txBody>
          <a:bodyPr anchor="t"/>
          <a:lstStyle>
            <a:lvl1pPr algn="ctr">
              <a:defRPr sz="6500">
                <a:solidFill>
                  <a:srgbClr val="FFFFFF"/>
                </a:solidFill>
              </a:defRPr>
            </a:lvl1pPr>
          </a:lstStyle>
          <a:p>
            <a:r>
              <a:t>Title Text</a:t>
            </a:r>
          </a:p>
        </p:txBody>
      </p:sp>
      <p:sp>
        <p:nvSpPr>
          <p:cNvPr id="323" name="Body Level One…"/>
          <p:cNvSpPr txBox="1">
            <a:spLocks noGrp="1"/>
          </p:cNvSpPr>
          <p:nvPr>
            <p:ph type="body" sz="quarter" idx="1"/>
          </p:nvPr>
        </p:nvSpPr>
        <p:spPr>
          <a:xfrm>
            <a:off x="892844" y="4756913"/>
            <a:ext cx="7029540" cy="3925778"/>
          </a:xfrm>
          <a:prstGeom prst="rect">
            <a:avLst/>
          </a:prstGeom>
        </p:spPr>
        <p:txBody>
          <a:bodyPr/>
          <a:lstStyle>
            <a:lvl1pPr marL="0" indent="0" algn="ctr">
              <a:lnSpc>
                <a:spcPct val="120000"/>
              </a:lnSpc>
              <a:buSzTx/>
              <a:buFontTx/>
              <a:buNone/>
              <a:defRPr sz="3100">
                <a:solidFill>
                  <a:srgbClr val="FFFFFF"/>
                </a:solidFill>
              </a:defRPr>
            </a:lvl1pPr>
            <a:lvl2pPr marL="0" indent="0" algn="ctr">
              <a:lnSpc>
                <a:spcPct val="120000"/>
              </a:lnSpc>
              <a:buSzTx/>
              <a:buFontTx/>
              <a:buNone/>
              <a:defRPr sz="3100">
                <a:solidFill>
                  <a:srgbClr val="FFFFFF"/>
                </a:solidFill>
              </a:defRPr>
            </a:lvl2pPr>
            <a:lvl3pPr marL="0" indent="0" algn="ctr">
              <a:lnSpc>
                <a:spcPct val="120000"/>
              </a:lnSpc>
              <a:buSzTx/>
              <a:buFontTx/>
              <a:buNone/>
              <a:defRPr sz="3100">
                <a:solidFill>
                  <a:srgbClr val="FFFFFF"/>
                </a:solidFill>
              </a:defRPr>
            </a:lvl3pPr>
            <a:lvl4pPr marL="0" indent="0" algn="ctr">
              <a:lnSpc>
                <a:spcPct val="120000"/>
              </a:lnSpc>
              <a:buSzTx/>
              <a:buFontTx/>
              <a:buNone/>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24" name="Text Placeholder 2"/>
          <p:cNvSpPr>
            <a:spLocks noGrp="1"/>
          </p:cNvSpPr>
          <p:nvPr>
            <p:ph type="body" sz="quarter" idx="13"/>
          </p:nvPr>
        </p:nvSpPr>
        <p:spPr>
          <a:xfrm>
            <a:off x="9395062" y="4764928"/>
            <a:ext cx="7030151" cy="3917754"/>
          </a:xfrm>
          <a:prstGeom prst="rect">
            <a:avLst/>
          </a:prstGeom>
        </p:spPr>
        <p:txBody>
          <a:bodyPr/>
          <a:lstStyle/>
          <a:p>
            <a:endParaRPr/>
          </a:p>
        </p:txBody>
      </p:sp>
      <p:grpSp>
        <p:nvGrpSpPr>
          <p:cNvPr id="327" name="Group 10"/>
          <p:cNvGrpSpPr/>
          <p:nvPr/>
        </p:nvGrpSpPr>
        <p:grpSpPr>
          <a:xfrm>
            <a:off x="3671274" y="3490637"/>
            <a:ext cx="1472681" cy="1035451"/>
            <a:chOff x="0" y="-1"/>
            <a:chExt cx="1472679" cy="1035449"/>
          </a:xfrm>
        </p:grpSpPr>
        <p:sp>
          <p:nvSpPr>
            <p:cNvPr id="325" name="Oval 11"/>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6" name="TextBox 12"/>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1</a:t>
              </a:r>
            </a:p>
          </p:txBody>
        </p:sp>
      </p:grpSp>
      <p:grpSp>
        <p:nvGrpSpPr>
          <p:cNvPr id="330" name="Group 13"/>
          <p:cNvGrpSpPr/>
          <p:nvPr/>
        </p:nvGrpSpPr>
        <p:grpSpPr>
          <a:xfrm>
            <a:off x="12173796" y="3490639"/>
            <a:ext cx="1472681" cy="1035451"/>
            <a:chOff x="0" y="-1"/>
            <a:chExt cx="1472679" cy="1035449"/>
          </a:xfrm>
        </p:grpSpPr>
        <p:sp>
          <p:nvSpPr>
            <p:cNvPr id="328" name="Oval 14"/>
            <p:cNvSpPr/>
            <p:nvPr/>
          </p:nvSpPr>
          <p:spPr>
            <a:xfrm>
              <a:off x="207205" y="-2"/>
              <a:ext cx="1058269" cy="1035451"/>
            </a:xfrm>
            <a:prstGeom prst="ellipse">
              <a:avLst/>
            </a:prstGeom>
            <a:solidFill>
              <a:srgbClr val="000000"/>
            </a:solidFill>
            <a:ln w="12700" cap="flat">
              <a:noFill/>
              <a:miter lim="4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329" name="TextBox 15"/>
            <p:cNvSpPr txBox="1"/>
            <p:nvPr/>
          </p:nvSpPr>
          <p:spPr>
            <a:xfrm>
              <a:off x="-1" y="133000"/>
              <a:ext cx="1472681" cy="7264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gn="ctr">
                <a:defRPr sz="4400" b="1">
                  <a:solidFill>
                    <a:srgbClr val="FFFFFF"/>
                  </a:solidFill>
                  <a:latin typeface="Arial Narrow"/>
                  <a:ea typeface="Arial Narrow"/>
                  <a:cs typeface="Arial Narrow"/>
                  <a:sym typeface="Arial Narrow"/>
                </a:defRPr>
              </a:lvl1pPr>
            </a:lstStyle>
            <a:p>
              <a:r>
                <a:t>2</a:t>
              </a:r>
            </a:p>
          </p:txBody>
        </p:sp>
      </p:grpSp>
      <p:sp>
        <p:nvSpPr>
          <p:cNvPr id="33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BLANCO BULLETS">
    <p:spTree>
      <p:nvGrpSpPr>
        <p:cNvPr id="1" name=""/>
        <p:cNvGrpSpPr/>
        <p:nvPr/>
      </p:nvGrpSpPr>
      <p:grpSpPr>
        <a:xfrm>
          <a:off x="0" y="0"/>
          <a:ext cx="0" cy="0"/>
          <a:chOff x="0" y="0"/>
          <a:chExt cx="0" cy="0"/>
        </a:xfrm>
      </p:grpSpPr>
      <p:sp>
        <p:nvSpPr>
          <p:cNvPr id="338"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39" name="Body Level One…"/>
          <p:cNvSpPr txBox="1">
            <a:spLocks noGrp="1"/>
          </p:cNvSpPr>
          <p:nvPr>
            <p:ph type="body" idx="1"/>
          </p:nvPr>
        </p:nvSpPr>
        <p:spPr>
          <a:xfrm>
            <a:off x="1902168" y="2655978"/>
            <a:ext cx="11958640" cy="567055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0"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STANDAARD BULLETS">
    <p:spTree>
      <p:nvGrpSpPr>
        <p:cNvPr id="1" name=""/>
        <p:cNvGrpSpPr/>
        <p:nvPr/>
      </p:nvGrpSpPr>
      <p:grpSpPr>
        <a:xfrm>
          <a:off x="0" y="0"/>
          <a:ext cx="0" cy="0"/>
          <a:chOff x="0" y="0"/>
          <a:chExt cx="0" cy="0"/>
        </a:xfrm>
      </p:grpSpPr>
      <p:sp>
        <p:nvSpPr>
          <p:cNvPr id="347"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48" name="Body Level One…"/>
          <p:cNvSpPr txBox="1">
            <a:spLocks noGrp="1"/>
          </p:cNvSpPr>
          <p:nvPr>
            <p:ph type="body" idx="1"/>
          </p:nvPr>
        </p:nvSpPr>
        <p:spPr>
          <a:xfrm>
            <a:off x="1917700" y="2603500"/>
            <a:ext cx="11942765" cy="5727702"/>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4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STANDAARD ALLEEN TITEL">
    <p:spTree>
      <p:nvGrpSpPr>
        <p:cNvPr id="1" name=""/>
        <p:cNvGrpSpPr/>
        <p:nvPr/>
      </p:nvGrpSpPr>
      <p:grpSpPr>
        <a:xfrm>
          <a:off x="0" y="0"/>
          <a:ext cx="0" cy="0"/>
          <a:chOff x="0" y="0"/>
          <a:chExt cx="0" cy="0"/>
        </a:xfrm>
      </p:grpSpPr>
      <p:sp>
        <p:nvSpPr>
          <p:cNvPr id="356"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lvl1pPr>
          </a:lstStyle>
          <a:p>
            <a:r>
              <a:t>Title Text</a:t>
            </a:r>
          </a:p>
        </p:txBody>
      </p:sp>
      <p:sp>
        <p:nvSpPr>
          <p:cNvPr id="35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STANDAARD ALLEEN TITEL ZWART">
    <p:bg>
      <p:bgPr>
        <a:solidFill>
          <a:srgbClr val="000000"/>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977771" y="843460"/>
            <a:ext cx="12883037" cy="1346290"/>
          </a:xfrm>
          <a:prstGeom prst="rect">
            <a:avLst/>
          </a:prstGeom>
        </p:spPr>
        <p:txBody>
          <a:bodyPr anchor="t"/>
          <a:lstStyle>
            <a:lvl1pPr>
              <a:lnSpc>
                <a:spcPct val="80000"/>
              </a:lnSpc>
              <a:defRPr sz="5400">
                <a:solidFill>
                  <a:srgbClr val="FFFFFF"/>
                </a:solidFill>
              </a:defRPr>
            </a:lvl1pPr>
          </a:lstStyle>
          <a:p>
            <a:r>
              <a:t>Title Text</a:t>
            </a:r>
          </a:p>
        </p:txBody>
      </p:sp>
      <p:pic>
        <p:nvPicPr>
          <p:cNvPr id="365"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366" name="Picture 10" descr="Picture 10"/>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3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74" name="Rectangle 9"/>
          <p:cNvSpPr/>
          <p:nvPr/>
        </p:nvSpPr>
        <p:spPr>
          <a:xfrm>
            <a:off x="2432472"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5" name="Rectangle 1"/>
          <p:cNvSpPr/>
          <p:nvPr/>
        </p:nvSpPr>
        <p:spPr>
          <a:xfrm>
            <a:off x="-1" y="0"/>
            <a:ext cx="8793068"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7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7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84" name="Rectangle 9"/>
          <p:cNvSpPr/>
          <p:nvPr/>
        </p:nvSpPr>
        <p:spPr>
          <a:xfrm>
            <a:off x="2432472"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5" name="Rectangle 1"/>
          <p:cNvSpPr/>
          <p:nvPr/>
        </p:nvSpPr>
        <p:spPr>
          <a:xfrm>
            <a:off x="-1" y="0"/>
            <a:ext cx="8793068"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8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8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AGENDA BULLETS WIT">
    <p:spTree>
      <p:nvGrpSpPr>
        <p:cNvPr id="1" name=""/>
        <p:cNvGrpSpPr/>
        <p:nvPr/>
      </p:nvGrpSpPr>
      <p:grpSpPr>
        <a:xfrm>
          <a:off x="0" y="0"/>
          <a:ext cx="0" cy="0"/>
          <a:chOff x="0" y="0"/>
          <a:chExt cx="0" cy="0"/>
        </a:xfrm>
      </p:grpSpPr>
      <p:sp>
        <p:nvSpPr>
          <p:cNvPr id="35" name="Title Text"/>
          <p:cNvSpPr txBox="1">
            <a:spLocks noGrp="1"/>
          </p:cNvSpPr>
          <p:nvPr>
            <p:ph type="title"/>
          </p:nvPr>
        </p:nvSpPr>
        <p:spPr>
          <a:xfrm>
            <a:off x="977772" y="843460"/>
            <a:ext cx="7561168" cy="1346290"/>
          </a:xfrm>
          <a:prstGeom prst="rect">
            <a:avLst/>
          </a:prstGeom>
        </p:spPr>
        <p:txBody>
          <a:bodyPr anchor="t"/>
          <a:lstStyle>
            <a:lvl1pPr>
              <a:lnSpc>
                <a:spcPct val="80000"/>
              </a:lnSpc>
              <a:defRPr sz="5400"/>
            </a:lvl1pPr>
          </a:lstStyle>
          <a:p>
            <a:r>
              <a:t>Title Text</a:t>
            </a:r>
          </a:p>
        </p:txBody>
      </p:sp>
      <p:sp>
        <p:nvSpPr>
          <p:cNvPr id="36" name="Body Level One…"/>
          <p:cNvSpPr txBox="1">
            <a:spLocks noGrp="1"/>
          </p:cNvSpPr>
          <p:nvPr>
            <p:ph type="body" sz="half" idx="1"/>
          </p:nvPr>
        </p:nvSpPr>
        <p:spPr>
          <a:xfrm>
            <a:off x="8877300" y="842965"/>
            <a:ext cx="7772400" cy="767238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p:cSld name="2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94" name="Rectangle 9"/>
          <p:cNvSpPr/>
          <p:nvPr/>
        </p:nvSpPr>
        <p:spPr>
          <a:xfrm>
            <a:off x="2432472"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5" name="Rectangle 1"/>
          <p:cNvSpPr/>
          <p:nvPr/>
        </p:nvSpPr>
        <p:spPr>
          <a:xfrm>
            <a:off x="-1" y="0"/>
            <a:ext cx="8793068"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39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39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3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04" name="Rectangle 9"/>
          <p:cNvSpPr/>
          <p:nvPr/>
        </p:nvSpPr>
        <p:spPr>
          <a:xfrm>
            <a:off x="2432472"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5" name="Rectangle 1"/>
          <p:cNvSpPr/>
          <p:nvPr/>
        </p:nvSpPr>
        <p:spPr>
          <a:xfrm>
            <a:off x="-1" y="0"/>
            <a:ext cx="8793068"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0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0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p:cSld name="4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14" name="Rectangle 9"/>
          <p:cNvSpPr/>
          <p:nvPr/>
        </p:nvSpPr>
        <p:spPr>
          <a:xfrm>
            <a:off x="2432472"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5" name="Rectangle 1"/>
          <p:cNvSpPr/>
          <p:nvPr/>
        </p:nvSpPr>
        <p:spPr>
          <a:xfrm>
            <a:off x="-1" y="0"/>
            <a:ext cx="8793068"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1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1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p:cSld name="5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24" name="Rectangle 9"/>
          <p:cNvSpPr/>
          <p:nvPr/>
        </p:nvSpPr>
        <p:spPr>
          <a:xfrm>
            <a:off x="2432472"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5" name="Rectangle 1"/>
          <p:cNvSpPr/>
          <p:nvPr/>
        </p:nvSpPr>
        <p:spPr>
          <a:xfrm>
            <a:off x="-1" y="0"/>
            <a:ext cx="8793068"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2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2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4.xml><?xml version="1.0" encoding="utf-8"?>
<p:sldLayout xmlns:a="http://schemas.openxmlformats.org/drawingml/2006/main" xmlns:r="http://schemas.openxmlformats.org/officeDocument/2006/relationships" xmlns:p="http://schemas.openxmlformats.org/presentationml/2006/main" type="tx">
  <p:cSld name="6_FOTO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34" name="Rectangle 9"/>
          <p:cNvSpPr/>
          <p:nvPr/>
        </p:nvSpPr>
        <p:spPr>
          <a:xfrm>
            <a:off x="2432472"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5" name="Rectangle 1"/>
          <p:cNvSpPr/>
          <p:nvPr/>
        </p:nvSpPr>
        <p:spPr>
          <a:xfrm>
            <a:off x="-1" y="0"/>
            <a:ext cx="8793068"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36" name="Body Level One…"/>
          <p:cNvSpPr txBox="1">
            <a:spLocks noGrp="1"/>
          </p:cNvSpPr>
          <p:nvPr>
            <p:ph type="body" sz="half" idx="1"/>
          </p:nvPr>
        </p:nvSpPr>
        <p:spPr>
          <a:xfrm>
            <a:off x="2432473" y="0"/>
            <a:ext cx="388444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3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x">
  <p:cSld name="1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4" name="Rectangle 9"/>
          <p:cNvSpPr/>
          <p:nvPr/>
        </p:nvSpPr>
        <p:spPr>
          <a:xfrm>
            <a:off x="7440445" y="0"/>
            <a:ext cx="7443766" cy="9753600"/>
          </a:xfrm>
          <a:prstGeom prst="rect">
            <a:avLst/>
          </a:prstGeom>
          <a:solidFill>
            <a:schemeClr val="accent5">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5" name="Rectangle 1"/>
          <p:cNvSpPr/>
          <p:nvPr/>
        </p:nvSpPr>
        <p:spPr>
          <a:xfrm>
            <a:off x="8547196" y="0"/>
            <a:ext cx="8793069" cy="9753600"/>
          </a:xfrm>
          <a:prstGeom prst="rect">
            <a:avLst/>
          </a:prstGeom>
          <a:solidFill>
            <a:schemeClr val="accent5"/>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4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4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2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54" name="Rectangle 9"/>
          <p:cNvSpPr/>
          <p:nvPr/>
        </p:nvSpPr>
        <p:spPr>
          <a:xfrm>
            <a:off x="7440445" y="0"/>
            <a:ext cx="7443766" cy="9753600"/>
          </a:xfrm>
          <a:prstGeom prst="rect">
            <a:avLst/>
          </a:prstGeom>
          <a:solidFill>
            <a:schemeClr val="accent6">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5" name="Rectangle 1"/>
          <p:cNvSpPr/>
          <p:nvPr/>
        </p:nvSpPr>
        <p:spPr>
          <a:xfrm>
            <a:off x="8547196" y="0"/>
            <a:ext cx="8793069" cy="9753600"/>
          </a:xfrm>
          <a:prstGeom prst="rect">
            <a:avLst/>
          </a:prstGeom>
          <a:solidFill>
            <a:schemeClr val="accent6"/>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5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5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3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64" name="Rectangle 9"/>
          <p:cNvSpPr/>
          <p:nvPr/>
        </p:nvSpPr>
        <p:spPr>
          <a:xfrm>
            <a:off x="7440445" y="0"/>
            <a:ext cx="7443766" cy="9753600"/>
          </a:xfrm>
          <a:prstGeom prst="rect">
            <a:avLst/>
          </a:prstGeom>
          <a:solidFill>
            <a:schemeClr val="accent4">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5" name="Rectangle 1"/>
          <p:cNvSpPr/>
          <p:nvPr/>
        </p:nvSpPr>
        <p:spPr>
          <a:xfrm>
            <a:off x="8547196" y="0"/>
            <a:ext cx="8793069" cy="9753600"/>
          </a:xfrm>
          <a:prstGeom prst="rect">
            <a:avLst/>
          </a:prstGeom>
          <a:solidFill>
            <a:schemeClr val="accent4"/>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6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6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4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74" name="Rectangle 9"/>
          <p:cNvSpPr/>
          <p:nvPr/>
        </p:nvSpPr>
        <p:spPr>
          <a:xfrm>
            <a:off x="7440445" y="0"/>
            <a:ext cx="7443766" cy="9753600"/>
          </a:xfrm>
          <a:prstGeom prst="rect">
            <a:avLst/>
          </a:prstGeom>
          <a:solidFill>
            <a:schemeClr val="accent3">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5" name="Rectangle 1"/>
          <p:cNvSpPr/>
          <p:nvPr/>
        </p:nvSpPr>
        <p:spPr>
          <a:xfrm>
            <a:off x="8547196" y="0"/>
            <a:ext cx="8793069" cy="9753600"/>
          </a:xfrm>
          <a:prstGeom prst="rect">
            <a:avLst/>
          </a:prstGeom>
          <a:solidFill>
            <a:schemeClr val="accent3"/>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7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7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5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84" name="Rectangle 9"/>
          <p:cNvSpPr/>
          <p:nvPr/>
        </p:nvSpPr>
        <p:spPr>
          <a:xfrm>
            <a:off x="7440445" y="0"/>
            <a:ext cx="7443766" cy="9753600"/>
          </a:xfrm>
          <a:prstGeom prst="rect">
            <a:avLst/>
          </a:prstGeom>
          <a:solidFill>
            <a:schemeClr val="accent2">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5" name="Rectangle 1"/>
          <p:cNvSpPr/>
          <p:nvPr/>
        </p:nvSpPr>
        <p:spPr>
          <a:xfrm>
            <a:off x="8547196" y="0"/>
            <a:ext cx="8793069" cy="9753600"/>
          </a:xfrm>
          <a:prstGeom prst="rect">
            <a:avLst/>
          </a:prstGeom>
          <a:solidFill>
            <a:schemeClr val="accent2"/>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8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8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FOTO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4" name="Rectangle 9"/>
          <p:cNvSpPr/>
          <p:nvPr/>
        </p:nvSpPr>
        <p:spPr>
          <a:xfrm>
            <a:off x="7440445" y="0"/>
            <a:ext cx="7443766" cy="9753600"/>
          </a:xfrm>
          <a:prstGeom prst="rect">
            <a:avLst/>
          </a:prstGeom>
          <a:solidFill>
            <a:schemeClr val="accent1">
              <a:alpha val="50000"/>
            </a:scheme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5" name="Rectangle 1"/>
          <p:cNvSpPr/>
          <p:nvPr/>
        </p:nvSpPr>
        <p:spPr>
          <a:xfrm>
            <a:off x="8547196" y="0"/>
            <a:ext cx="8793069" cy="9753600"/>
          </a:xfrm>
          <a:prstGeom prst="rect">
            <a:avLst/>
          </a:prstGeom>
          <a:solidFill>
            <a:schemeClr val="accent1"/>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49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49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6_FOTO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04" name="Rectangle 9"/>
          <p:cNvSpPr/>
          <p:nvPr/>
        </p:nvSpPr>
        <p:spPr>
          <a:xfrm>
            <a:off x="7440445" y="0"/>
            <a:ext cx="7443766" cy="9753600"/>
          </a:xfrm>
          <a:prstGeom prst="rect">
            <a:avLst/>
          </a:prstGeom>
          <a:solidFill>
            <a:srgbClr val="00A9C7">
              <a:alpha val="50000"/>
            </a:srgbClr>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5" name="Rectangle 1"/>
          <p:cNvSpPr/>
          <p:nvPr/>
        </p:nvSpPr>
        <p:spPr>
          <a:xfrm>
            <a:off x="8547196" y="0"/>
            <a:ext cx="8793069" cy="9753600"/>
          </a:xfrm>
          <a:prstGeom prst="rect">
            <a:avLst/>
          </a:prstGeom>
          <a:solidFill>
            <a:srgbClr val="00A9C7"/>
          </a:solidFill>
          <a:ln w="12700">
            <a:miter lim="400000"/>
          </a:ln>
        </p:spPr>
        <p:txBody>
          <a:bodyPr lIns="45718" tIns="45718" rIns="45718" bIns="45718" anchor="ctr"/>
          <a:lstStyle/>
          <a:p>
            <a:pPr algn="ctr">
              <a:defRPr sz="1800">
                <a:solidFill>
                  <a:srgbClr val="FFFFFF"/>
                </a:solidFill>
                <a:latin typeface="Arial Unicode MS"/>
                <a:ea typeface="Arial Unicode MS"/>
                <a:cs typeface="Arial Unicode MS"/>
                <a:sym typeface="Arial Unicode MS"/>
              </a:defRPr>
            </a:pPr>
            <a:endParaRPr/>
          </a:p>
        </p:txBody>
      </p:sp>
      <p:sp>
        <p:nvSpPr>
          <p:cNvPr id="506" name="Body Level One…"/>
          <p:cNvSpPr txBox="1">
            <a:spLocks noGrp="1"/>
          </p:cNvSpPr>
          <p:nvPr>
            <p:ph type="body" sz="half" idx="1"/>
          </p:nvPr>
        </p:nvSpPr>
        <p:spPr>
          <a:xfrm>
            <a:off x="11071062" y="0"/>
            <a:ext cx="3884448"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07"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COLORS QUOTE 1">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4" name="Body Level One…"/>
          <p:cNvSpPr txBox="1">
            <a:spLocks noGrp="1"/>
          </p:cNvSpPr>
          <p:nvPr>
            <p:ph type="body" sz="half" idx="1"/>
          </p:nvPr>
        </p:nvSpPr>
        <p:spPr>
          <a:xfrm>
            <a:off x="8754246"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1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COLORS QUOTE 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22" name="Body Level One…"/>
          <p:cNvSpPr txBox="1">
            <a:spLocks noGrp="1"/>
          </p:cNvSpPr>
          <p:nvPr>
            <p:ph type="body" sz="half" idx="1"/>
          </p:nvPr>
        </p:nvSpPr>
        <p:spPr>
          <a:xfrm>
            <a:off x="11219408" y="0"/>
            <a:ext cx="4037436" cy="9753600"/>
          </a:xfrm>
          <a:prstGeom prst="rect">
            <a:avLst/>
          </a:prstGeom>
        </p:spPr>
        <p:txBody>
          <a:bodyPr anchor="ctr"/>
          <a:lstStyle>
            <a:lvl1pPr marL="0" indent="0" algn="ctr">
              <a:lnSpc>
                <a:spcPct val="120000"/>
              </a:lnSpc>
              <a:buSzTx/>
              <a:buFontTx/>
              <a:buNone/>
              <a:defRPr sz="3100">
                <a:solidFill>
                  <a:srgbClr val="FFFFFF"/>
                </a:solidFill>
              </a:defRPr>
            </a:lvl1pPr>
            <a:lvl2pPr marL="914231" indent="-304743" algn="ctr">
              <a:lnSpc>
                <a:spcPct val="120000"/>
              </a:lnSpc>
              <a:buFontTx/>
              <a:defRPr sz="3100">
                <a:solidFill>
                  <a:srgbClr val="FFFFFF"/>
                </a:solidFill>
              </a:defRPr>
            </a:lvl2pPr>
            <a:lvl3pPr marL="1556373" indent="-337395" algn="ctr">
              <a:lnSpc>
                <a:spcPct val="120000"/>
              </a:lnSpc>
              <a:buFontTx/>
              <a:defRPr sz="3100">
                <a:solidFill>
                  <a:srgbClr val="FFFFFF"/>
                </a:solidFill>
              </a:defRPr>
            </a:lvl3pPr>
            <a:lvl4pPr marL="2222095" indent="-393628" algn="ctr">
              <a:lnSpc>
                <a:spcPct val="120000"/>
              </a:lnSpc>
              <a:buFontTx/>
              <a:defRPr sz="3100">
                <a:solidFill>
                  <a:srgbClr val="FFFFFF"/>
                </a:solidFill>
              </a:defRPr>
            </a:lvl4pPr>
            <a:lvl5pPr algn="ctr">
              <a:lnSpc>
                <a:spcPct val="120000"/>
              </a:lnSpc>
              <a:buFontTx/>
              <a:defRPr sz="31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52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QUOTE WIT">
    <p:spTree>
      <p:nvGrpSpPr>
        <p:cNvPr id="1" name=""/>
        <p:cNvGrpSpPr/>
        <p:nvPr/>
      </p:nvGrpSpPr>
      <p:grpSpPr>
        <a:xfrm>
          <a:off x="0" y="0"/>
          <a:ext cx="0" cy="0"/>
          <a:chOff x="0" y="0"/>
          <a:chExt cx="0" cy="0"/>
        </a:xfrm>
      </p:grpSpPr>
      <p:pic>
        <p:nvPicPr>
          <p:cNvPr id="530" name="Picture 23" descr="Picture 23"/>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sp>
        <p:nvSpPr>
          <p:cNvPr id="531" name="Body Level One…"/>
          <p:cNvSpPr txBox="1">
            <a:spLocks noGrp="1"/>
          </p:cNvSpPr>
          <p:nvPr>
            <p:ph type="body" idx="1"/>
          </p:nvPr>
        </p:nvSpPr>
        <p:spPr>
          <a:xfrm>
            <a:off x="3425823" y="1073150"/>
            <a:ext cx="10498140" cy="6596065"/>
          </a:xfrm>
          <a:prstGeom prst="rect">
            <a:avLst/>
          </a:prstGeom>
        </p:spPr>
        <p:txBody>
          <a:bodyPr anchor="ctr"/>
          <a:lstStyle>
            <a:lvl1pPr marL="0" indent="0" algn="ctr">
              <a:buSzTx/>
              <a:buFontTx/>
              <a:buNone/>
            </a:lvl1pPr>
            <a:lvl2pPr algn="ctr">
              <a:buFontTx/>
            </a:lvl2pPr>
            <a:lvl3pPr algn="ctr">
              <a:buFontTx/>
            </a:lvl3pPr>
            <a:lvl4pPr algn="ctr">
              <a:buFontTx/>
            </a:lvl4pPr>
            <a:lvl5pPr algn="ctr">
              <a:buFontTx/>
            </a:lvl5pPr>
          </a:lstStyle>
          <a:p>
            <a:r>
              <a:t>Body Level One</a:t>
            </a:r>
          </a:p>
          <a:p>
            <a:pPr lvl="1"/>
            <a:r>
              <a:t>Body Level Two</a:t>
            </a:r>
          </a:p>
          <a:p>
            <a:pPr lvl="2"/>
            <a:r>
              <a:t>Body Level Three</a:t>
            </a:r>
          </a:p>
          <a:p>
            <a:pPr lvl="3"/>
            <a:r>
              <a:t>Body Level Four</a:t>
            </a:r>
          </a:p>
          <a:p>
            <a:pPr lvl="4"/>
            <a:r>
              <a:t>Body Level Five</a:t>
            </a:r>
          </a:p>
        </p:txBody>
      </p:sp>
      <p:pic>
        <p:nvPicPr>
          <p:cNvPr id="532"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3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PAYOFF ZWART">
    <p:bg>
      <p:bgPr>
        <a:solidFill>
          <a:srgbClr val="000000"/>
        </a:solidFill>
        <a:effectLst/>
      </p:bgPr>
    </p:bg>
    <p:spTree>
      <p:nvGrpSpPr>
        <p:cNvPr id="1" name=""/>
        <p:cNvGrpSpPr/>
        <p:nvPr/>
      </p:nvGrpSpPr>
      <p:grpSpPr>
        <a:xfrm>
          <a:off x="0" y="0"/>
          <a:ext cx="0" cy="0"/>
          <a:chOff x="0" y="0"/>
          <a:chExt cx="0" cy="0"/>
        </a:xfrm>
      </p:grpSpPr>
      <p:sp>
        <p:nvSpPr>
          <p:cNvPr id="540" name="Title Text"/>
          <p:cNvSpPr txBox="1">
            <a:spLocks noGrp="1"/>
          </p:cNvSpPr>
          <p:nvPr>
            <p:ph type="title"/>
          </p:nvPr>
        </p:nvSpPr>
        <p:spPr>
          <a:xfrm>
            <a:off x="3051817" y="3425807"/>
            <a:ext cx="11236646" cy="1122140"/>
          </a:xfrm>
          <a:prstGeom prst="rect">
            <a:avLst/>
          </a:prstGeom>
        </p:spPr>
        <p:txBody>
          <a:bodyPr anchor="t"/>
          <a:lstStyle>
            <a:lvl1pPr algn="ctr">
              <a:defRPr sz="7300">
                <a:solidFill>
                  <a:schemeClr val="accent2"/>
                </a:solidFill>
              </a:defRPr>
            </a:lvl1pPr>
          </a:lstStyle>
          <a:p>
            <a:r>
              <a:t>Title Text</a:t>
            </a:r>
          </a:p>
        </p:txBody>
      </p:sp>
      <p:sp>
        <p:nvSpPr>
          <p:cNvPr id="54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solidFill>
                  <a:srgbClr val="FFFFFF"/>
                </a:solidFill>
              </a:defRPr>
            </a:lvl1pPr>
            <a:lvl2pPr marL="1327112" indent="-717624" algn="ctr">
              <a:lnSpc>
                <a:spcPct val="80000"/>
              </a:lnSpc>
              <a:buFontTx/>
              <a:defRPr sz="7300" b="1">
                <a:solidFill>
                  <a:srgbClr val="FFFFFF"/>
                </a:solidFill>
              </a:defRPr>
            </a:lvl2pPr>
            <a:lvl3pPr marL="2013491" indent="-794512" algn="ctr">
              <a:lnSpc>
                <a:spcPct val="80000"/>
              </a:lnSpc>
              <a:buFontTx/>
              <a:defRPr sz="7300" b="1">
                <a:solidFill>
                  <a:srgbClr val="FFFFFF"/>
                </a:solidFill>
              </a:defRPr>
            </a:lvl3pPr>
            <a:lvl4pPr marL="2755400" indent="-926931" algn="ctr">
              <a:lnSpc>
                <a:spcPct val="80000"/>
              </a:lnSpc>
              <a:buFontTx/>
              <a:defRPr sz="7300" b="1">
                <a:solidFill>
                  <a:srgbClr val="FFFFFF"/>
                </a:solidFill>
              </a:defRPr>
            </a:lvl4pPr>
            <a:lvl5pPr algn="ctr">
              <a:lnSpc>
                <a:spcPct val="80000"/>
              </a:lnSpc>
              <a:buFontTx/>
              <a:defRPr sz="7300" b="1">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pic>
        <p:nvPicPr>
          <p:cNvPr id="542"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43"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PAYOFF WIT">
    <p:spTree>
      <p:nvGrpSpPr>
        <p:cNvPr id="1" name=""/>
        <p:cNvGrpSpPr/>
        <p:nvPr/>
      </p:nvGrpSpPr>
      <p:grpSpPr>
        <a:xfrm>
          <a:off x="0" y="0"/>
          <a:ext cx="0" cy="0"/>
          <a:chOff x="0" y="0"/>
          <a:chExt cx="0" cy="0"/>
        </a:xfrm>
      </p:grpSpPr>
      <p:sp>
        <p:nvSpPr>
          <p:cNvPr id="550" name="Title Text"/>
          <p:cNvSpPr txBox="1">
            <a:spLocks noGrp="1"/>
          </p:cNvSpPr>
          <p:nvPr>
            <p:ph type="title"/>
          </p:nvPr>
        </p:nvSpPr>
        <p:spPr>
          <a:xfrm>
            <a:off x="3051817" y="3425807"/>
            <a:ext cx="11236646" cy="1122140"/>
          </a:xfrm>
          <a:prstGeom prst="rect">
            <a:avLst/>
          </a:prstGeom>
        </p:spPr>
        <p:txBody>
          <a:bodyPr anchor="t"/>
          <a:lstStyle>
            <a:lvl1pPr algn="ctr">
              <a:defRPr sz="7300">
                <a:solidFill>
                  <a:schemeClr val="accent1"/>
                </a:solidFill>
              </a:defRPr>
            </a:lvl1pPr>
          </a:lstStyle>
          <a:p>
            <a:r>
              <a:t>Title Text</a:t>
            </a:r>
          </a:p>
        </p:txBody>
      </p:sp>
      <p:sp>
        <p:nvSpPr>
          <p:cNvPr id="551" name="Body Level One…"/>
          <p:cNvSpPr txBox="1">
            <a:spLocks noGrp="1"/>
          </p:cNvSpPr>
          <p:nvPr>
            <p:ph type="body" sz="half" idx="1"/>
          </p:nvPr>
        </p:nvSpPr>
        <p:spPr>
          <a:xfrm>
            <a:off x="3051817" y="4523463"/>
            <a:ext cx="11236646" cy="3862557"/>
          </a:xfrm>
          <a:prstGeom prst="rect">
            <a:avLst/>
          </a:prstGeom>
        </p:spPr>
        <p:txBody>
          <a:bodyPr/>
          <a:lstStyle>
            <a:lvl1pPr marL="0" indent="0" algn="ctr">
              <a:lnSpc>
                <a:spcPct val="80000"/>
              </a:lnSpc>
              <a:buSzTx/>
              <a:buFontTx/>
              <a:buNone/>
              <a:defRPr sz="7300" b="1"/>
            </a:lvl1pPr>
            <a:lvl2pPr marL="1327112" indent="-717624" algn="ctr">
              <a:lnSpc>
                <a:spcPct val="80000"/>
              </a:lnSpc>
              <a:buFontTx/>
              <a:defRPr sz="7300" b="1"/>
            </a:lvl2pPr>
            <a:lvl3pPr marL="2013491" indent="-794512" algn="ctr">
              <a:lnSpc>
                <a:spcPct val="80000"/>
              </a:lnSpc>
              <a:buFontTx/>
              <a:defRPr sz="7300" b="1"/>
            </a:lvl3pPr>
            <a:lvl4pPr marL="2755400" indent="-926931" algn="ctr">
              <a:lnSpc>
                <a:spcPct val="80000"/>
              </a:lnSpc>
              <a:buFontTx/>
              <a:defRPr sz="7300" b="1"/>
            </a:lvl4pPr>
            <a:lvl5pPr algn="ctr">
              <a:lnSpc>
                <a:spcPct val="80000"/>
              </a:lnSpc>
              <a:buFontTx/>
              <a:defRPr sz="7300" b="1"/>
            </a:lvl5pPr>
          </a:lstStyle>
          <a:p>
            <a:r>
              <a:t>Body Level One</a:t>
            </a:r>
          </a:p>
          <a:p>
            <a:pPr lvl="1"/>
            <a:r>
              <a:t>Body Level Two</a:t>
            </a:r>
          </a:p>
          <a:p>
            <a:pPr lvl="2"/>
            <a:r>
              <a:t>Body Level Three</a:t>
            </a:r>
          </a:p>
          <a:p>
            <a:pPr lvl="3"/>
            <a:r>
              <a:t>Body Level Four</a:t>
            </a:r>
          </a:p>
          <a:p>
            <a:pPr lvl="4"/>
            <a:r>
              <a:t>Body Level Five</a:t>
            </a:r>
          </a:p>
        </p:txBody>
      </p:sp>
      <p:pic>
        <p:nvPicPr>
          <p:cNvPr id="552" name="Picture 5" descr="Picture 5"/>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553" name="Picture 13" descr="Picture 13"/>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55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PAYOFF 2 F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61" name="TextBox 1"/>
          <p:cNvSpPr txBox="1"/>
          <p:nvPr/>
        </p:nvSpPr>
        <p:spPr>
          <a:xfrm>
            <a:off x="4095258" y="6480161"/>
            <a:ext cx="6618684"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62" name="TextBox 14"/>
          <p:cNvSpPr txBox="1"/>
          <p:nvPr/>
        </p:nvSpPr>
        <p:spPr>
          <a:xfrm>
            <a:off x="9326098" y="59061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63" name="Picture 11" descr="Picture 11"/>
          <p:cNvPicPr>
            <a:picLocks noChangeAspect="1"/>
          </p:cNvPicPr>
          <p:nvPr/>
        </p:nvPicPr>
        <p:blipFill>
          <a:blip r:embed="rId3">
            <a:extLst/>
          </a:blip>
          <a:stretch>
            <a:fillRect/>
          </a:stretch>
        </p:blipFill>
        <p:spPr>
          <a:xfrm>
            <a:off x="7731921" y="8800723"/>
            <a:ext cx="1876415" cy="591268"/>
          </a:xfrm>
          <a:prstGeom prst="rect">
            <a:avLst/>
          </a:prstGeom>
          <a:ln w="12700">
            <a:miter lim="400000"/>
          </a:ln>
        </p:spPr>
      </p:pic>
      <p:sp>
        <p:nvSpPr>
          <p:cNvPr id="56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PAYOFF 2 PINK">
    <p:bg>
      <p:bgPr>
        <a:solidFill>
          <a:schemeClr val="accent5"/>
        </a:solidFill>
        <a:effectLst/>
      </p:bgPr>
    </p:bg>
    <p:spTree>
      <p:nvGrpSpPr>
        <p:cNvPr id="1" name=""/>
        <p:cNvGrpSpPr/>
        <p:nvPr/>
      </p:nvGrpSpPr>
      <p:grpSpPr>
        <a:xfrm>
          <a:off x="0" y="0"/>
          <a:ext cx="0" cy="0"/>
          <a:chOff x="0" y="0"/>
          <a:chExt cx="0" cy="0"/>
        </a:xfrm>
      </p:grpSpPr>
      <p:sp>
        <p:nvSpPr>
          <p:cNvPr id="57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7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7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7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2_PAYOFF 2 PINK">
    <p:bg>
      <p:bgPr>
        <a:solidFill>
          <a:schemeClr val="accent6"/>
        </a:solidFill>
        <a:effectLst/>
      </p:bgPr>
    </p:bg>
    <p:spTree>
      <p:nvGrpSpPr>
        <p:cNvPr id="1" name=""/>
        <p:cNvGrpSpPr/>
        <p:nvPr/>
      </p:nvGrpSpPr>
      <p:grpSpPr>
        <a:xfrm>
          <a:off x="0" y="0"/>
          <a:ext cx="0" cy="0"/>
          <a:chOff x="0" y="0"/>
          <a:chExt cx="0" cy="0"/>
        </a:xfrm>
      </p:grpSpPr>
      <p:sp>
        <p:nvSpPr>
          <p:cNvPr id="58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8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8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8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FOTO2">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3_PAYOFF 2 PINK">
    <p:bg>
      <p:bgPr>
        <a:solidFill>
          <a:schemeClr val="accent4"/>
        </a:solidFill>
        <a:effectLst/>
      </p:bgPr>
    </p:bg>
    <p:spTree>
      <p:nvGrpSpPr>
        <p:cNvPr id="1" name=""/>
        <p:cNvGrpSpPr/>
        <p:nvPr/>
      </p:nvGrpSpPr>
      <p:grpSpPr>
        <a:xfrm>
          <a:off x="0" y="0"/>
          <a:ext cx="0" cy="0"/>
          <a:chOff x="0" y="0"/>
          <a:chExt cx="0" cy="0"/>
        </a:xfrm>
      </p:grpSpPr>
      <p:sp>
        <p:nvSpPr>
          <p:cNvPr id="59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59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59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59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4_PAYOFF 2 PINK">
    <p:bg>
      <p:bgPr>
        <a:solidFill>
          <a:schemeClr val="accent3"/>
        </a:solidFill>
        <a:effectLst/>
      </p:bgPr>
    </p:bg>
    <p:spTree>
      <p:nvGrpSpPr>
        <p:cNvPr id="1" name=""/>
        <p:cNvGrpSpPr/>
        <p:nvPr/>
      </p:nvGrpSpPr>
      <p:grpSpPr>
        <a:xfrm>
          <a:off x="0" y="0"/>
          <a:ext cx="0" cy="0"/>
          <a:chOff x="0" y="0"/>
          <a:chExt cx="0" cy="0"/>
        </a:xfrm>
      </p:grpSpPr>
      <p:sp>
        <p:nvSpPr>
          <p:cNvPr id="60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0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0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0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1_PAYOFF 2 PINK">
    <p:bg>
      <p:bgPr>
        <a:solidFill>
          <a:schemeClr val="accent2"/>
        </a:solidFill>
        <a:effectLst/>
      </p:bgPr>
    </p:bg>
    <p:spTree>
      <p:nvGrpSpPr>
        <p:cNvPr id="1" name=""/>
        <p:cNvGrpSpPr/>
        <p:nvPr/>
      </p:nvGrpSpPr>
      <p:grpSpPr>
        <a:xfrm>
          <a:off x="0" y="0"/>
          <a:ext cx="0" cy="0"/>
          <a:chOff x="0" y="0"/>
          <a:chExt cx="0" cy="0"/>
        </a:xfrm>
      </p:grpSpPr>
      <p:sp>
        <p:nvSpPr>
          <p:cNvPr id="61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1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1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1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PAYOFF 2 GREEN">
    <p:bg>
      <p:bgPr>
        <a:solidFill>
          <a:schemeClr val="accent1"/>
        </a:solidFill>
        <a:effectLst/>
      </p:bgPr>
    </p:bg>
    <p:spTree>
      <p:nvGrpSpPr>
        <p:cNvPr id="1" name=""/>
        <p:cNvGrpSpPr/>
        <p:nvPr/>
      </p:nvGrpSpPr>
      <p:grpSpPr>
        <a:xfrm>
          <a:off x="0" y="0"/>
          <a:ext cx="0" cy="0"/>
          <a:chOff x="0" y="0"/>
          <a:chExt cx="0" cy="0"/>
        </a:xfrm>
      </p:grpSpPr>
      <p:sp>
        <p:nvSpPr>
          <p:cNvPr id="62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2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2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2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1_PAYOFF 2 GREEN">
    <p:bg>
      <p:bgPr>
        <a:solidFill>
          <a:srgbClr val="00A9C7"/>
        </a:solidFill>
        <a:effectLst/>
      </p:bgPr>
    </p:bg>
    <p:spTree>
      <p:nvGrpSpPr>
        <p:cNvPr id="1" name=""/>
        <p:cNvGrpSpPr/>
        <p:nvPr/>
      </p:nvGrpSpPr>
      <p:grpSpPr>
        <a:xfrm>
          <a:off x="0" y="0"/>
          <a:ext cx="0" cy="0"/>
          <a:chOff x="0" y="0"/>
          <a:chExt cx="0" cy="0"/>
        </a:xfrm>
      </p:grpSpPr>
      <p:sp>
        <p:nvSpPr>
          <p:cNvPr id="631" name="TextBox 5"/>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32" name="TextBox 6"/>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33" name="Picture 11" descr="Picture 11"/>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3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PAYOFF 2 ZWART">
    <p:bg>
      <p:bgPr>
        <a:solidFill>
          <a:srgbClr val="000000"/>
        </a:solidFill>
        <a:effectLst/>
      </p:bgPr>
    </p:bg>
    <p:spTree>
      <p:nvGrpSpPr>
        <p:cNvPr id="1" name=""/>
        <p:cNvGrpSpPr/>
        <p:nvPr/>
      </p:nvGrpSpPr>
      <p:grpSpPr>
        <a:xfrm>
          <a:off x="0" y="0"/>
          <a:ext cx="0" cy="0"/>
          <a:chOff x="0" y="0"/>
          <a:chExt cx="0" cy="0"/>
        </a:xfrm>
      </p:grpSpPr>
      <p:sp>
        <p:nvSpPr>
          <p:cNvPr id="641" name="TextBox 6"/>
          <p:cNvSpPr txBox="1"/>
          <p:nvPr/>
        </p:nvSpPr>
        <p:spPr>
          <a:xfrm>
            <a:off x="2571258" y="4079864"/>
            <a:ext cx="6618683" cy="6629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lvl1pPr>
              <a:defRPr sz="4000">
                <a:solidFill>
                  <a:srgbClr val="FFFFFF"/>
                </a:solidFill>
                <a:latin typeface="Arial Narrow"/>
                <a:ea typeface="Arial Narrow"/>
                <a:cs typeface="Arial Narrow"/>
                <a:sym typeface="Arial Narrow"/>
              </a:defRPr>
            </a:lvl1pPr>
          </a:lstStyle>
          <a:p>
            <a:r>
              <a:t>           MET ANDERE WOORDEN</a:t>
            </a:r>
          </a:p>
        </p:txBody>
      </p:sp>
      <p:sp>
        <p:nvSpPr>
          <p:cNvPr id="642" name="TextBox 8"/>
          <p:cNvSpPr txBox="1"/>
          <p:nvPr/>
        </p:nvSpPr>
        <p:spPr>
          <a:xfrm>
            <a:off x="7802098" y="3505827"/>
            <a:ext cx="7426654" cy="2199623"/>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spAutoFit/>
          </a:bodyPr>
          <a:lstStyle/>
          <a:p>
            <a:pPr>
              <a:defRPr sz="7300" b="1">
                <a:solidFill>
                  <a:srgbClr val="FFFFFF"/>
                </a:solidFill>
                <a:latin typeface="Arial Narrow"/>
                <a:ea typeface="Arial Narrow"/>
                <a:cs typeface="Arial Narrow"/>
                <a:sym typeface="Arial Narrow"/>
              </a:defRPr>
            </a:pPr>
            <a:r>
              <a:t>	WE DOEN </a:t>
            </a:r>
          </a:p>
          <a:p>
            <a:pPr>
              <a:defRPr sz="7300" b="1">
                <a:solidFill>
                  <a:srgbClr val="FFFFFF"/>
                </a:solidFill>
                <a:latin typeface="Arial Narrow"/>
                <a:ea typeface="Arial Narrow"/>
                <a:cs typeface="Arial Narrow"/>
                <a:sym typeface="Arial Narrow"/>
              </a:defRPr>
            </a:pPr>
            <a:r>
              <a:t>HET ANDERS</a:t>
            </a:r>
          </a:p>
        </p:txBody>
      </p:sp>
      <p:pic>
        <p:nvPicPr>
          <p:cNvPr id="643" name="Picture 12" descr="Picture 12"/>
          <p:cNvPicPr>
            <a:picLocks noChangeAspect="1"/>
          </p:cNvPicPr>
          <p:nvPr/>
        </p:nvPicPr>
        <p:blipFill>
          <a:blip r:embed="rId2">
            <a:extLst/>
          </a:blip>
          <a:stretch>
            <a:fillRect/>
          </a:stretch>
        </p:blipFill>
        <p:spPr>
          <a:xfrm>
            <a:off x="7731921" y="8800723"/>
            <a:ext cx="1876415" cy="591268"/>
          </a:xfrm>
          <a:prstGeom prst="rect">
            <a:avLst/>
          </a:prstGeom>
          <a:ln w="12700">
            <a:miter lim="400000"/>
          </a:ln>
        </p:spPr>
      </p:pic>
      <p:sp>
        <p:nvSpPr>
          <p:cNvPr id="644"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END">
    <p:bg>
      <p:bgPr>
        <a:solidFill>
          <a:srgbClr val="000000"/>
        </a:solidFill>
        <a:effectLst/>
      </p:bgPr>
    </p:bg>
    <p:spTree>
      <p:nvGrpSpPr>
        <p:cNvPr id="1" name=""/>
        <p:cNvGrpSpPr/>
        <p:nvPr/>
      </p:nvGrpSpPr>
      <p:grpSpPr>
        <a:xfrm>
          <a:off x="0" y="0"/>
          <a:ext cx="0" cy="0"/>
          <a:chOff x="0" y="0"/>
          <a:chExt cx="0" cy="0"/>
        </a:xfrm>
      </p:grpSpPr>
      <p:pic>
        <p:nvPicPr>
          <p:cNvPr id="651" name="Picture 4" descr="Picture 4"/>
          <p:cNvPicPr>
            <a:picLocks noChangeAspect="1"/>
          </p:cNvPicPr>
          <p:nvPr/>
        </p:nvPicPr>
        <p:blipFill>
          <a:blip r:embed="rId2">
            <a:extLst/>
          </a:blip>
          <a:stretch>
            <a:fillRect/>
          </a:stretch>
        </p:blipFill>
        <p:spPr>
          <a:xfrm>
            <a:off x="7209514" y="4294428"/>
            <a:ext cx="3835884" cy="1208705"/>
          </a:xfrm>
          <a:prstGeom prst="rect">
            <a:avLst/>
          </a:prstGeom>
          <a:ln w="12700">
            <a:miter lim="400000"/>
          </a:ln>
        </p:spPr>
      </p:pic>
      <p:sp>
        <p:nvSpPr>
          <p:cNvPr id="652"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BLANCO AMIS">
    <p:spTree>
      <p:nvGrpSpPr>
        <p:cNvPr id="1" name=""/>
        <p:cNvGrpSpPr/>
        <p:nvPr/>
      </p:nvGrpSpPr>
      <p:grpSpPr>
        <a:xfrm>
          <a:off x="0" y="0"/>
          <a:ext cx="0" cy="0"/>
          <a:chOff x="0" y="0"/>
          <a:chExt cx="0" cy="0"/>
        </a:xfrm>
      </p:grpSpPr>
      <p:pic>
        <p:nvPicPr>
          <p:cNvPr id="659" name="Picture 6" descr="Picture 6"/>
          <p:cNvPicPr>
            <a:picLocks noChangeAspect="1"/>
          </p:cNvPicPr>
          <p:nvPr/>
        </p:nvPicPr>
        <p:blipFill>
          <a:blip r:embed="rId2">
            <a:extLst/>
          </a:blip>
          <a:stretch>
            <a:fillRect/>
          </a:stretch>
        </p:blipFill>
        <p:spPr>
          <a:xfrm>
            <a:off x="1" y="9505950"/>
            <a:ext cx="17340263" cy="247651"/>
          </a:xfrm>
          <a:prstGeom prst="rect">
            <a:avLst/>
          </a:prstGeom>
          <a:ln w="12700">
            <a:miter lim="400000"/>
          </a:ln>
        </p:spPr>
      </p:pic>
      <p:pic>
        <p:nvPicPr>
          <p:cNvPr id="660" name="Picture 10" descr="Picture 10"/>
          <p:cNvPicPr>
            <a:picLocks noChangeAspect="1"/>
          </p:cNvPicPr>
          <p:nvPr/>
        </p:nvPicPr>
        <p:blipFill>
          <a:blip r:embed="rId3">
            <a:extLst/>
          </a:blip>
          <a:stretch>
            <a:fillRect/>
          </a:stretch>
        </p:blipFill>
        <p:spPr>
          <a:xfrm>
            <a:off x="7731921" y="8785225"/>
            <a:ext cx="1876415" cy="591266"/>
          </a:xfrm>
          <a:prstGeom prst="rect">
            <a:avLst/>
          </a:prstGeom>
          <a:ln w="12700">
            <a:miter lim="400000"/>
          </a:ln>
        </p:spPr>
      </p:pic>
      <p:sp>
        <p:nvSpPr>
          <p:cNvPr id="661"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itel en object">
    <p:spTree>
      <p:nvGrpSpPr>
        <p:cNvPr id="1" name=""/>
        <p:cNvGrpSpPr/>
        <p:nvPr/>
      </p:nvGrpSpPr>
      <p:grpSpPr>
        <a:xfrm>
          <a:off x="0" y="0"/>
          <a:ext cx="0" cy="0"/>
          <a:chOff x="0" y="0"/>
          <a:chExt cx="0" cy="0"/>
        </a:xfrm>
      </p:grpSpPr>
      <p:sp>
        <p:nvSpPr>
          <p:cNvPr id="668" name="Title Text"/>
          <p:cNvSpPr txBox="1">
            <a:spLocks noGrp="1"/>
          </p:cNvSpPr>
          <p:nvPr>
            <p:ph type="title"/>
          </p:nvPr>
        </p:nvSpPr>
        <p:spPr>
          <a:xfrm>
            <a:off x="7599357" y="780345"/>
            <a:ext cx="9127382" cy="1408001"/>
          </a:xfrm>
          <a:prstGeom prst="rect">
            <a:avLst/>
          </a:prstGeom>
        </p:spPr>
        <p:txBody>
          <a:bodyPr lIns="0" tIns="0" rIns="0" bIns="0"/>
          <a:lstStyle>
            <a:lvl1pPr>
              <a:lnSpc>
                <a:spcPts val="4700"/>
              </a:lnSpc>
              <a:defRPr b="0">
                <a:latin typeface="Arial"/>
                <a:ea typeface="Arial"/>
                <a:cs typeface="Arial"/>
                <a:sym typeface="Arial"/>
              </a:defRPr>
            </a:lvl1pPr>
          </a:lstStyle>
          <a:p>
            <a:r>
              <a:t>Title Text</a:t>
            </a:r>
          </a:p>
        </p:txBody>
      </p:sp>
      <p:sp>
        <p:nvSpPr>
          <p:cNvPr id="669" name="Body Level One…"/>
          <p:cNvSpPr txBox="1">
            <a:spLocks noGrp="1"/>
          </p:cNvSpPr>
          <p:nvPr>
            <p:ph type="body" idx="1"/>
          </p:nvPr>
        </p:nvSpPr>
        <p:spPr>
          <a:xfrm>
            <a:off x="867012" y="2521336"/>
            <a:ext cx="15572104" cy="6861565"/>
          </a:xfrm>
          <a:prstGeom prst="rect">
            <a:avLst/>
          </a:prstGeom>
        </p:spPr>
        <p:txBody>
          <a:bodyPr lIns="0" tIns="0" rIns="0" bIns="0"/>
          <a:lstStyle>
            <a:lvl1pPr marL="456925" indent="-456925">
              <a:lnSpc>
                <a:spcPts val="3700"/>
              </a:lnSpc>
              <a:defRPr sz="3200">
                <a:latin typeface="Arial"/>
                <a:ea typeface="Arial"/>
                <a:cs typeface="Arial"/>
                <a:sym typeface="Arial"/>
              </a:defRPr>
            </a:lvl1pPr>
            <a:lvl2pPr marL="1069743" indent="-612818">
              <a:lnSpc>
                <a:spcPts val="3700"/>
              </a:lnSpc>
              <a:buChar char="–"/>
              <a:defRPr sz="3200">
                <a:latin typeface="Arial"/>
                <a:ea typeface="Arial"/>
                <a:cs typeface="Arial"/>
                <a:sym typeface="Arial"/>
              </a:defRPr>
            </a:lvl2pPr>
            <a:lvl3pPr marL="1411989" indent="-476636">
              <a:lnSpc>
                <a:spcPts val="3700"/>
              </a:lnSpc>
              <a:defRPr sz="3200">
                <a:latin typeface="Arial"/>
                <a:ea typeface="Arial"/>
                <a:cs typeface="Arial"/>
                <a:sym typeface="Arial"/>
              </a:defRPr>
            </a:lvl3pPr>
            <a:lvl4pPr marL="1822325" indent="-505305">
              <a:lnSpc>
                <a:spcPts val="3700"/>
              </a:lnSpc>
              <a:buChar char="–"/>
              <a:defRPr sz="3200">
                <a:latin typeface="Arial"/>
                <a:ea typeface="Arial"/>
                <a:cs typeface="Arial"/>
                <a:sym typeface="Arial"/>
              </a:defRPr>
            </a:lvl4pPr>
            <a:lvl5pPr marL="1239968" indent="-487385">
              <a:lnSpc>
                <a:spcPts val="3700"/>
              </a:lnSpc>
              <a:buSzPct val="100000"/>
              <a:buChar char="•"/>
              <a:defRPr sz="3200">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670" name="Slide Number"/>
          <p:cNvSpPr txBox="1">
            <a:spLocks noGrp="1"/>
          </p:cNvSpPr>
          <p:nvPr>
            <p:ph type="sldNum" sz="quarter" idx="2"/>
          </p:nvPr>
        </p:nvSpPr>
        <p:spPr>
          <a:xfrm>
            <a:off x="15361212" y="473109"/>
            <a:ext cx="506548" cy="573917"/>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FOTO3">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8"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684" name="Title Text"/>
          <p:cNvSpPr txBox="1">
            <a:spLocks noGrp="1"/>
          </p:cNvSpPr>
          <p:nvPr>
            <p:ph type="title"/>
          </p:nvPr>
        </p:nvSpPr>
        <p:spPr>
          <a:prstGeom prst="rect">
            <a:avLst/>
          </a:prstGeom>
        </p:spPr>
        <p:txBody>
          <a:bodyPr/>
          <a:lstStyle/>
          <a:p>
            <a:r>
              <a:t>Title Text</a:t>
            </a:r>
          </a:p>
        </p:txBody>
      </p:sp>
      <p:sp>
        <p:nvSpPr>
          <p:cNvPr id="685"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6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Slide">
    <p:spTree>
      <p:nvGrpSpPr>
        <p:cNvPr id="1" name=""/>
        <p:cNvGrpSpPr/>
        <p:nvPr/>
      </p:nvGrpSpPr>
      <p:grpSpPr>
        <a:xfrm>
          <a:off x="0" y="0"/>
          <a:ext cx="0" cy="0"/>
          <a:chOff x="0" y="0"/>
          <a:chExt cx="0" cy="0"/>
        </a:xfrm>
      </p:grpSpPr>
      <p:sp>
        <p:nvSpPr>
          <p:cNvPr id="693" name="Title Text"/>
          <p:cNvSpPr txBox="1">
            <a:spLocks noGrp="1"/>
          </p:cNvSpPr>
          <p:nvPr>
            <p:ph type="title"/>
          </p:nvPr>
        </p:nvSpPr>
        <p:spPr>
          <a:xfrm>
            <a:off x="1300520" y="3029939"/>
            <a:ext cx="14739225" cy="2090704"/>
          </a:xfrm>
          <a:prstGeom prst="rect">
            <a:avLst/>
          </a:prstGeom>
        </p:spPr>
        <p:txBody>
          <a:bodyPr/>
          <a:lstStyle/>
          <a:p>
            <a:r>
              <a:t>Title Text</a:t>
            </a:r>
          </a:p>
        </p:txBody>
      </p:sp>
      <p:sp>
        <p:nvSpPr>
          <p:cNvPr id="694" name="Body Level One…"/>
          <p:cNvSpPr txBox="1">
            <a:spLocks noGrp="1"/>
          </p:cNvSpPr>
          <p:nvPr>
            <p:ph type="body" sz="quarter" idx="1"/>
          </p:nvPr>
        </p:nvSpPr>
        <p:spPr>
          <a:xfrm>
            <a:off x="2601040" y="5527040"/>
            <a:ext cx="12138184" cy="2492589"/>
          </a:xfrm>
          <a:prstGeom prst="rect">
            <a:avLst/>
          </a:prstGeom>
        </p:spPr>
        <p:txBody>
          <a:bodyPr/>
          <a:lstStyle>
            <a:lvl1pPr marL="0" indent="0" algn="ctr">
              <a:buSzTx/>
              <a:buFontTx/>
              <a:buNone/>
              <a:defRPr>
                <a:solidFill>
                  <a:srgbClr val="888888"/>
                </a:solidFill>
              </a:defRPr>
            </a:lvl1pPr>
            <a:lvl2pPr marL="0" indent="0" algn="ctr">
              <a:buSzTx/>
              <a:buFontTx/>
              <a:buNone/>
              <a:defRPr>
                <a:solidFill>
                  <a:srgbClr val="888888"/>
                </a:solidFill>
              </a:defRPr>
            </a:lvl2pPr>
            <a:lvl3pPr marL="0" indent="0" algn="ctr">
              <a:buSzTx/>
              <a:buFontTx/>
              <a:buNone/>
              <a:defRPr>
                <a:solidFill>
                  <a:srgbClr val="888888"/>
                </a:solidFill>
              </a:defRPr>
            </a:lvl3pPr>
            <a:lvl4pPr marL="0" indent="0" algn="ctr">
              <a:buSzTx/>
              <a:buFontTx/>
              <a:buNone/>
              <a:defRPr>
                <a:solidFill>
                  <a:srgbClr val="888888"/>
                </a:solidFill>
              </a:defRPr>
            </a:lvl4pPr>
            <a:lvl5pPr algn="ctr">
              <a:buFontTx/>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6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FOTO4">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5"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FOTO5">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2"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FOTO6">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79" name="Slide Number"/>
          <p:cNvSpPr txBox="1">
            <a:spLocks noGrp="1"/>
          </p:cNvSpPr>
          <p:nvPr>
            <p:ph type="sldNum" sz="quarter" idx="2"/>
          </p:nvPr>
        </p:nvSpPr>
        <p:spPr>
          <a:xfrm>
            <a:off x="12150121" y="8892823"/>
            <a:ext cx="273654" cy="294639"/>
          </a:xfrm>
          <a:prstGeom prst="rect">
            <a:avLst/>
          </a:prstGeom>
        </p:spPr>
        <p:txBody>
          <a:bodyPr lIns="45718" tIns="45718" rIns="45718" bIns="45718" anchor="ctr"/>
          <a:lstStyle>
            <a:lvl1pPr algn="r">
              <a:defRPr sz="1200"/>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192212" y="519112"/>
            <a:ext cx="14955841" cy="1885952"/>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nchor="ctr">
            <a:normAutofit/>
          </a:bodyPr>
          <a:lstStyle/>
          <a:p>
            <a:r>
              <a:t>Title Text</a:t>
            </a:r>
          </a:p>
        </p:txBody>
      </p:sp>
      <p:sp>
        <p:nvSpPr>
          <p:cNvPr id="3" name="Body Level One…"/>
          <p:cNvSpPr txBox="1">
            <a:spLocks noGrp="1"/>
          </p:cNvSpPr>
          <p:nvPr>
            <p:ph type="body" idx="1"/>
          </p:nvPr>
        </p:nvSpPr>
        <p:spPr>
          <a:xfrm>
            <a:off x="1192212" y="2597150"/>
            <a:ext cx="14955841" cy="6188077"/>
          </a:xfrm>
          <a:prstGeom prst="rect">
            <a:avLst/>
          </a:prstGeom>
          <a:ln w="12700">
            <a:miter lim="400000"/>
          </a:ln>
          <a:extLst>
            <a:ext uri="{C572A759-6A51-4108-AA02-DFA0A04FC94B}">
              <ma14:wrappingTextBoxFlag xmlns:ma14="http://schemas.microsoft.com/office/mac/drawingml/2011/main" xmlns="" val="1"/>
            </a:ext>
          </a:extLst>
        </p:spPr>
        <p:txBody>
          <a:bodyPr lIns="45710" tIns="45710" rIns="45710" bIns="45710">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2427187" y="9040141"/>
            <a:ext cx="506548" cy="573917"/>
          </a:xfrm>
          <a:prstGeom prst="rect">
            <a:avLst/>
          </a:prstGeom>
          <a:ln w="12700">
            <a:miter lim="400000"/>
          </a:ln>
        </p:spPr>
        <p:txBody>
          <a:bodyPr wrap="none" lIns="77407" tIns="77407" rIns="77407" bIns="77407">
            <a:spAutoFit/>
          </a:bodyPr>
          <a:lstStyle>
            <a:lvl1pPr>
              <a:defRPr>
                <a:latin typeface="Arial Unicode MS"/>
                <a:ea typeface="Arial Unicode MS"/>
                <a:cs typeface="Arial Unicode MS"/>
                <a:sym typeface="Arial Unicode MS"/>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 id="2147483692" r:id="rId44"/>
    <p:sldLayoutId id="2147483693" r:id="rId45"/>
    <p:sldLayoutId id="2147483694" r:id="rId46"/>
    <p:sldLayoutId id="2147483695" r:id="rId47"/>
    <p:sldLayoutId id="2147483696" r:id="rId48"/>
    <p:sldLayoutId id="2147483697" r:id="rId49"/>
    <p:sldLayoutId id="2147483698" r:id="rId50"/>
    <p:sldLayoutId id="2147483699" r:id="rId51"/>
    <p:sldLayoutId id="2147483700" r:id="rId52"/>
    <p:sldLayoutId id="2147483701" r:id="rId53"/>
    <p:sldLayoutId id="2147483702" r:id="rId54"/>
    <p:sldLayoutId id="2147483703" r:id="rId55"/>
    <p:sldLayoutId id="2147483704" r:id="rId56"/>
    <p:sldLayoutId id="2147483705" r:id="rId57"/>
    <p:sldLayoutId id="2147483706" r:id="rId58"/>
    <p:sldLayoutId id="2147483707" r:id="rId59"/>
    <p:sldLayoutId id="2147483708" r:id="rId60"/>
    <p:sldLayoutId id="2147483709" r:id="rId61"/>
  </p:sldLayoutIdLst>
  <p:transition spd="med"/>
  <p:txStyles>
    <p:titleStyle>
      <a:lvl1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1pPr>
      <a:lvl2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2pPr>
      <a:lvl3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3pPr>
      <a:lvl4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5pPr>
      <a:lvl6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6pPr>
      <a:lvl7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7pPr>
      <a:lvl8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8pPr>
      <a:lvl9pPr marL="0" marR="0" indent="0" algn="l" defTabSz="1218978" rtl="0" latinLnBrk="0">
        <a:lnSpc>
          <a:spcPct val="90000"/>
        </a:lnSpc>
        <a:spcBef>
          <a:spcPts val="0"/>
        </a:spcBef>
        <a:spcAft>
          <a:spcPts val="0"/>
        </a:spcAft>
        <a:buClrTx/>
        <a:buSzTx/>
        <a:buFontTx/>
        <a:buNone/>
        <a:tabLst/>
        <a:defRPr sz="6000" b="1" i="0" u="none" strike="noStrike" cap="all" spc="0" baseline="0">
          <a:ln>
            <a:noFill/>
          </a:ln>
          <a:solidFill>
            <a:srgbClr val="000000"/>
          </a:solidFill>
          <a:uFillTx/>
          <a:latin typeface="Arial Narrow"/>
          <a:ea typeface="Arial Narrow"/>
          <a:cs typeface="Arial Narrow"/>
          <a:sym typeface="Arial Narrow"/>
        </a:defRPr>
      </a:lvl9pPr>
    </p:titleStyle>
    <p:bodyStyle>
      <a:lvl1pPr marL="304743" marR="0" indent="-30474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1pPr>
      <a:lvl2pPr marL="963384" marR="0" indent="-35389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2pPr>
      <a:lvl3pPr marL="1610791" marR="0" indent="-391813"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3pPr>
      <a:lvl4pPr marL="2285584"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4pPr>
      <a:lvl5pPr marL="0" marR="0" indent="0" algn="l" defTabSz="1218978" rtl="0" latinLnBrk="0">
        <a:lnSpc>
          <a:spcPct val="90000"/>
        </a:lnSpc>
        <a:spcBef>
          <a:spcPts val="1300"/>
        </a:spcBef>
        <a:spcAft>
          <a:spcPts val="0"/>
        </a:spcAft>
        <a:buClrTx/>
        <a:buSzTx/>
        <a:buFont typeface="Arial"/>
        <a:buNone/>
        <a:tabLst/>
        <a:defRPr sz="3600" b="0" i="0" u="none" strike="noStrike" cap="none" spc="0" baseline="0">
          <a:ln>
            <a:noFill/>
          </a:ln>
          <a:solidFill>
            <a:srgbClr val="000000"/>
          </a:solidFill>
          <a:uFillTx/>
          <a:latin typeface="Arial Narrow"/>
          <a:ea typeface="Arial Narrow"/>
          <a:cs typeface="Arial Narrow"/>
          <a:sym typeface="Arial Narrow"/>
        </a:defRPr>
      </a:lvl5pPr>
      <a:lvl6pPr marL="3504562"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6pPr>
      <a:lvl7pPr marL="4114051"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7pPr>
      <a:lvl8pPr marL="4723539"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8pPr>
      <a:lvl9pPr marL="5333029" marR="0" indent="-457117" algn="l" defTabSz="1218978" rtl="0" latinLnBrk="0">
        <a:lnSpc>
          <a:spcPct val="90000"/>
        </a:lnSpc>
        <a:spcBef>
          <a:spcPts val="1300"/>
        </a:spcBef>
        <a:spcAft>
          <a:spcPts val="0"/>
        </a:spcAft>
        <a:buClrTx/>
        <a:buSzPct val="100000"/>
        <a:buFont typeface="Arial"/>
        <a:buChar char="•"/>
        <a:tabLst/>
        <a:defRPr sz="3600" b="0" i="0" u="none" strike="noStrike" cap="none" spc="0" baseline="0">
          <a:ln>
            <a:noFill/>
          </a:ln>
          <a:solidFill>
            <a:srgbClr val="000000"/>
          </a:solidFill>
          <a:uFillTx/>
          <a:latin typeface="Arial Narrow"/>
          <a:ea typeface="Arial Narrow"/>
          <a:cs typeface="Arial Narrow"/>
          <a:sym typeface="Arial Narrow"/>
        </a:defRPr>
      </a:lvl9pPr>
    </p:bodyStyle>
    <p:otherStyle>
      <a:lvl1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1pPr>
      <a:lvl2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2pPr>
      <a:lvl3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3pPr>
      <a:lvl4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4pPr>
      <a:lvl5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5pPr>
      <a:lvl6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6pPr>
      <a:lvl7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7pPr>
      <a:lvl8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8pPr>
      <a:lvl9pPr marL="0" marR="0" indent="0" algn="l" defTabSz="1253763"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Arial Unicode M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4.xml"/><Relationship Id="rId4" Type="http://schemas.openxmlformats.org/officeDocument/2006/relationships/image" Target="../media/image16.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hyperlink" Target="https://mobileportalsetrial1304dev-mcsdem0001.mobileenv.us2.oraclecloud.com/mobile/custom/artistapi" TargetMode="External"/><Relationship Id="rId7" Type="http://schemas.openxmlformats.org/officeDocument/2006/relationships/image" Target="../media/image49.png"/><Relationship Id="rId12" Type="http://schemas.openxmlformats.org/officeDocument/2006/relationships/image" Target="../media/image54.png"/><Relationship Id="rId17" Type="http://schemas.openxmlformats.org/officeDocument/2006/relationships/image" Target="../media/image59.png"/><Relationship Id="rId2" Type="http://schemas.openxmlformats.org/officeDocument/2006/relationships/hyperlink" Target="http://104.155.85.98/soacs/soa-infra/services/aced-cloud-demo/ProposedActsService/ProposedActsService?wsdl" TargetMode="External"/><Relationship Id="rId16" Type="http://schemas.openxmlformats.org/officeDocument/2006/relationships/image" Target="../media/image58.png"/><Relationship Id="rId1" Type="http://schemas.openxmlformats.org/officeDocument/2006/relationships/slideLayout" Target="../slideLayouts/slideLayout26.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hyperlink" Target="https://artist-enricher-api-lucasjellema.apaas.em2.oraclecloud.com/artists/get?artist=madonna" TargetMode="External"/><Relationship Id="rId1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hyperlink" Target="https://frontend-metcsgse00739.apaas.us2.oraclecloud.com/" TargetMode="External"/><Relationship Id="rId9" Type="http://schemas.openxmlformats.org/officeDocument/2006/relationships/image" Target="../media/image51.png"/><Relationship Id="rId14"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hyperlink" Target="http://104.155.85.98/soacs/soa-infra/services/aced-cloud-demo/ProposedActsService/ProposedActsService?wsdl" TargetMode="External"/><Relationship Id="rId2" Type="http://schemas.openxmlformats.org/officeDocument/2006/relationships/image" Target="../media/image29.png"/><Relationship Id="rId1" Type="http://schemas.openxmlformats.org/officeDocument/2006/relationships/slideLayout" Target="../slideLayouts/slideLayout26.xml"/><Relationship Id="rId5" Type="http://schemas.openxmlformats.org/officeDocument/2006/relationships/image" Target="../media/image66.png"/><Relationship Id="rId4" Type="http://schemas.openxmlformats.org/officeDocument/2006/relationships/hyperlink" Target="http://104.155.85.98/ics/integration/flowsvc/soap/PROPOSENEWACTFOR_SOAP/v01/?wsd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18" Type="http://schemas.openxmlformats.org/officeDocument/2006/relationships/image" Target="../media/image57.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hyperlink" Target="http://104.155.85.98/ics/integration/flowsvc/soap/PROPOSENEWACTFOR_SOAP/v01/?wsdl" TargetMode="External"/><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image" Target="../media/image29.png"/><Relationship Id="rId16" Type="http://schemas.openxmlformats.org/officeDocument/2006/relationships/image" Target="../media/image55.png"/><Relationship Id="rId1" Type="http://schemas.openxmlformats.org/officeDocument/2006/relationships/slideLayout" Target="../slideLayouts/slideLayout26.xml"/><Relationship Id="rId6" Type="http://schemas.openxmlformats.org/officeDocument/2006/relationships/hyperlink" Target="https://artist-enricher-api-lucasjellema.apaas.em2.oraclecloud.com/artists/get?artist=madonna" TargetMode="External"/><Relationship Id="rId11" Type="http://schemas.openxmlformats.org/officeDocument/2006/relationships/image" Target="../media/image50.png"/><Relationship Id="rId5" Type="http://schemas.openxmlformats.org/officeDocument/2006/relationships/hyperlink" Target="https://frontend-metcsgse00739.apaas.us2.oraclecloud.com/" TargetMode="External"/><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hyperlink" Target="https://mobileportalsetrial1304dev-mcsdem0001.mobileenv.us2.oraclecloud.com/mobile/custom/artistapi" TargetMode="External"/><Relationship Id="rId9" Type="http://schemas.openxmlformats.org/officeDocument/2006/relationships/image" Target="../media/image66.png"/><Relationship Id="rId14" Type="http://schemas.openxmlformats.org/officeDocument/2006/relationships/image" Target="../media/image53.png"/></Relationships>
</file>

<file path=ppt/slides/_rels/slide32.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image" Target="../media/image67.png"/><Relationship Id="rId1" Type="http://schemas.openxmlformats.org/officeDocument/2006/relationships/slideLayout" Target="../slideLayouts/slideLayout25.xml"/><Relationship Id="rId6" Type="http://schemas.openxmlformats.org/officeDocument/2006/relationships/image" Target="../media/image71.jpeg"/><Relationship Id="rId5" Type="http://schemas.openxmlformats.org/officeDocument/2006/relationships/image" Target="../media/image70.jpeg"/><Relationship Id="rId10" Type="http://schemas.openxmlformats.org/officeDocument/2006/relationships/image" Target="../media/image75.png"/><Relationship Id="rId4" Type="http://schemas.openxmlformats.org/officeDocument/2006/relationships/image" Target="../media/image69.jpeg"/><Relationship Id="rId9" Type="http://schemas.openxmlformats.org/officeDocument/2006/relationships/image" Target="../media/image74.jpe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hyperlink" Target="http://104.155.85.98/soacs/soa-infra/services/aced-cloud-demo/ProposedActsService/ProposedActsService?wsdl" TargetMode="External"/><Relationship Id="rId7" Type="http://schemas.openxmlformats.org/officeDocument/2006/relationships/image" Target="../media/image54.png"/><Relationship Id="rId2" Type="http://schemas.openxmlformats.org/officeDocument/2006/relationships/image" Target="../media/image29.png"/><Relationship Id="rId1" Type="http://schemas.openxmlformats.org/officeDocument/2006/relationships/slideLayout" Target="../slideLayouts/slideLayout26.xml"/><Relationship Id="rId6" Type="http://schemas.openxmlformats.org/officeDocument/2006/relationships/hyperlink" Target="http://104.155.85.98/ics/integration/flowsvc/soap/PROPOSENEWACTFOR_SOAP/v01/?wsdl" TargetMode="External"/><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hyperlink" Target="https://artist-enricher-api-lucasjellema.apaas.em2.oraclecloud.com/artists/get?artist=madonna" TargetMode="External"/><Relationship Id="rId9" Type="http://schemas.openxmlformats.org/officeDocument/2006/relationships/image" Target="../media/image56.png"/></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0.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26.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xml"/><Relationship Id="rId1" Type="http://schemas.openxmlformats.org/officeDocument/2006/relationships/slideLayout" Target="../slideLayouts/slideLayout6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4" name="Title 1"/>
          <p:cNvSpPr txBox="1">
            <a:spLocks noGrp="1"/>
          </p:cNvSpPr>
          <p:nvPr>
            <p:ph type="title"/>
          </p:nvPr>
        </p:nvSpPr>
        <p:spPr>
          <a:xfrm>
            <a:off x="1192143" y="2571563"/>
            <a:ext cx="14955979" cy="1290588"/>
          </a:xfrm>
          <a:prstGeom prst="rect">
            <a:avLst/>
          </a:prstGeom>
        </p:spPr>
        <p:txBody>
          <a:bodyPr>
            <a:normAutofit fontScale="90000"/>
          </a:bodyPr>
          <a:lstStyle/>
          <a:p>
            <a:pPr defTabSz="307182">
              <a:defRPr sz="2394">
                <a:solidFill>
                  <a:srgbClr val="FF0000"/>
                </a:solidFill>
              </a:defRPr>
            </a:pPr>
            <a:r>
              <a:t>World record Soaring trough the clouds</a:t>
            </a:r>
            <a:br/>
            <a:r>
              <a:rPr sz="1637"/>
              <a:t>LIve demo of </a:t>
            </a:r>
            <a:br>
              <a:rPr sz="1637"/>
            </a:br>
            <a:r>
              <a:rPr sz="3465"/>
              <a:t>19</a:t>
            </a:r>
            <a:r>
              <a:rPr sz="1637"/>
              <a:t> </a:t>
            </a:r>
            <a:br>
              <a:rPr sz="1637"/>
            </a:br>
            <a:r>
              <a:rPr sz="1637"/>
              <a:t>Oracle Public cloud services</a:t>
            </a:r>
          </a:p>
        </p:txBody>
      </p:sp>
      <p:sp>
        <p:nvSpPr>
          <p:cNvPr id="705" name="Text Placeholder 2"/>
          <p:cNvSpPr txBox="1">
            <a:spLocks noGrp="1"/>
          </p:cNvSpPr>
          <p:nvPr>
            <p:ph type="body" sz="quarter" idx="1"/>
          </p:nvPr>
        </p:nvSpPr>
        <p:spPr>
          <a:xfrm>
            <a:off x="1192143" y="7025640"/>
            <a:ext cx="14955979" cy="2118362"/>
          </a:xfrm>
          <a:prstGeom prst="rect">
            <a:avLst/>
          </a:prstGeom>
        </p:spPr>
        <p:txBody>
          <a:bodyPr/>
          <a:lstStyle/>
          <a:p>
            <a:pPr>
              <a:defRPr b="1"/>
            </a:pPr>
            <a:r>
              <a:t>The Oracle ACE Soaring Clouds Team</a:t>
            </a:r>
          </a:p>
          <a:p>
            <a:pPr>
              <a:defRPr b="1"/>
            </a:pPr>
            <a:r>
              <a:t>Oracle OpenWorld 2017</a:t>
            </a:r>
          </a:p>
          <a:p>
            <a:pPr>
              <a:defRPr b="1"/>
            </a:pPr>
            <a:r>
              <a:t>2nd October 2017, San Francisco, USA</a:t>
            </a:r>
          </a:p>
        </p:txBody>
      </p:sp>
      <p:pic>
        <p:nvPicPr>
          <p:cNvPr id="706" name="Picture 2" descr="Picture 2"/>
          <p:cNvPicPr>
            <a:picLocks noChangeAspect="1"/>
          </p:cNvPicPr>
          <p:nvPr/>
        </p:nvPicPr>
        <p:blipFill>
          <a:blip r:embed="rId2">
            <a:extLst/>
          </a:blip>
          <a:srcRect l="2"/>
          <a:stretch>
            <a:fillRect/>
          </a:stretch>
        </p:blipFill>
        <p:spPr>
          <a:xfrm>
            <a:off x="12295940" y="7819841"/>
            <a:ext cx="4830854" cy="1621367"/>
          </a:xfrm>
          <a:custGeom>
            <a:avLst/>
            <a:gdLst/>
            <a:ahLst/>
            <a:cxnLst>
              <a:cxn ang="0">
                <a:pos x="wd2" y="hd2"/>
              </a:cxn>
              <a:cxn ang="5400000">
                <a:pos x="wd2" y="hd2"/>
              </a:cxn>
              <a:cxn ang="10800000">
                <a:pos x="wd2" y="hd2"/>
              </a:cxn>
              <a:cxn ang="16200000">
                <a:pos x="wd2" y="hd2"/>
              </a:cxn>
            </a:cxnLst>
            <a:rect l="0" t="0" r="r" b="b"/>
            <a:pathLst>
              <a:path w="20879" h="20713" extrusionOk="0">
                <a:moveTo>
                  <a:pt x="12875" y="6"/>
                </a:moveTo>
                <a:cubicBezTo>
                  <a:pt x="12056" y="-64"/>
                  <a:pt x="11246" y="523"/>
                  <a:pt x="10856" y="1577"/>
                </a:cubicBezTo>
                <a:cubicBezTo>
                  <a:pt x="10679" y="1342"/>
                  <a:pt x="10479" y="1142"/>
                  <a:pt x="10259" y="984"/>
                </a:cubicBezTo>
                <a:cubicBezTo>
                  <a:pt x="9004" y="83"/>
                  <a:pt x="7444" y="728"/>
                  <a:pt x="6777" y="2424"/>
                </a:cubicBezTo>
                <a:cubicBezTo>
                  <a:pt x="6148" y="1926"/>
                  <a:pt x="5414" y="1729"/>
                  <a:pt x="4691" y="1861"/>
                </a:cubicBezTo>
                <a:cubicBezTo>
                  <a:pt x="2908" y="2189"/>
                  <a:pt x="1657" y="4403"/>
                  <a:pt x="1900" y="6809"/>
                </a:cubicBezTo>
                <a:lnTo>
                  <a:pt x="1882" y="6906"/>
                </a:lnTo>
                <a:cubicBezTo>
                  <a:pt x="1217" y="6999"/>
                  <a:pt x="626" y="7513"/>
                  <a:pt x="288" y="8295"/>
                </a:cubicBezTo>
                <a:cubicBezTo>
                  <a:pt x="-297" y="9651"/>
                  <a:pt x="38" y="11394"/>
                  <a:pt x="1038" y="12188"/>
                </a:cubicBezTo>
                <a:cubicBezTo>
                  <a:pt x="615" y="12797"/>
                  <a:pt x="412" y="13627"/>
                  <a:pt x="484" y="14455"/>
                </a:cubicBezTo>
                <a:cubicBezTo>
                  <a:pt x="619" y="16007"/>
                  <a:pt x="1666" y="17121"/>
                  <a:pt x="2820" y="16939"/>
                </a:cubicBezTo>
                <a:cubicBezTo>
                  <a:pt x="2833" y="16969"/>
                  <a:pt x="2845" y="17000"/>
                  <a:pt x="2859" y="17030"/>
                </a:cubicBezTo>
                <a:cubicBezTo>
                  <a:pt x="3919" y="19418"/>
                  <a:pt x="6209" y="20189"/>
                  <a:pt x="7973" y="18754"/>
                </a:cubicBezTo>
                <a:cubicBezTo>
                  <a:pt x="8392" y="19602"/>
                  <a:pt x="9016" y="20228"/>
                  <a:pt x="9738" y="20523"/>
                </a:cubicBezTo>
                <a:cubicBezTo>
                  <a:pt x="11461" y="21229"/>
                  <a:pt x="13280" y="19908"/>
                  <a:pt x="13801" y="17577"/>
                </a:cubicBezTo>
                <a:cubicBezTo>
                  <a:pt x="14245" y="17950"/>
                  <a:pt x="14757" y="18150"/>
                  <a:pt x="15280" y="18150"/>
                </a:cubicBezTo>
                <a:cubicBezTo>
                  <a:pt x="16822" y="18150"/>
                  <a:pt x="18073" y="16467"/>
                  <a:pt x="18073" y="14389"/>
                </a:cubicBezTo>
                <a:cubicBezTo>
                  <a:pt x="18630" y="14281"/>
                  <a:pt x="19155" y="13979"/>
                  <a:pt x="19601" y="13517"/>
                </a:cubicBezTo>
                <a:cubicBezTo>
                  <a:pt x="21033" y="12033"/>
                  <a:pt x="21303" y="9263"/>
                  <a:pt x="20203" y="7331"/>
                </a:cubicBezTo>
                <a:cubicBezTo>
                  <a:pt x="20250" y="7182"/>
                  <a:pt x="20290" y="7031"/>
                  <a:pt x="20321" y="6875"/>
                </a:cubicBezTo>
                <a:cubicBezTo>
                  <a:pt x="20695" y="5021"/>
                  <a:pt x="19885" y="3106"/>
                  <a:pt x="18513" y="2601"/>
                </a:cubicBezTo>
                <a:cubicBezTo>
                  <a:pt x="18417" y="1880"/>
                  <a:pt x="18138" y="1230"/>
                  <a:pt x="17723" y="756"/>
                </a:cubicBezTo>
                <a:cubicBezTo>
                  <a:pt x="16735" y="-371"/>
                  <a:pt x="15254" y="-209"/>
                  <a:pt x="14417" y="1121"/>
                </a:cubicBezTo>
                <a:cubicBezTo>
                  <a:pt x="14222" y="775"/>
                  <a:pt x="13971" y="494"/>
                  <a:pt x="13683" y="300"/>
                </a:cubicBezTo>
                <a:cubicBezTo>
                  <a:pt x="13423" y="124"/>
                  <a:pt x="13148" y="29"/>
                  <a:pt x="12875" y="6"/>
                </a:cubicBezTo>
                <a:close/>
              </a:path>
            </a:pathLst>
          </a:cu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4" name="Title 3"/>
          <p:cNvSpPr txBox="1">
            <a:spLocks noGrp="1"/>
          </p:cNvSpPr>
          <p:nvPr>
            <p:ph type="title"/>
          </p:nvPr>
        </p:nvSpPr>
        <p:spPr>
          <a:xfrm>
            <a:off x="977769" y="843460"/>
            <a:ext cx="12883040" cy="1346290"/>
          </a:xfrm>
          <a:prstGeom prst="rect">
            <a:avLst/>
          </a:prstGeom>
        </p:spPr>
        <p:txBody>
          <a:bodyPr/>
          <a:lstStyle/>
          <a:p>
            <a:r>
              <a:t>A proposal comes in</a:t>
            </a:r>
          </a:p>
        </p:txBody>
      </p:sp>
      <p:pic>
        <p:nvPicPr>
          <p:cNvPr id="855" name="Content Placeholder 8" descr="Content Placeholder 8"/>
          <p:cNvPicPr>
            <a:picLocks noChangeAspect="1"/>
          </p:cNvPicPr>
          <p:nvPr/>
        </p:nvPicPr>
        <p:blipFill>
          <a:blip r:embed="rId2">
            <a:extLst/>
          </a:blip>
          <a:stretch>
            <a:fillRect/>
          </a:stretch>
        </p:blipFill>
        <p:spPr>
          <a:xfrm>
            <a:off x="977771" y="1730375"/>
            <a:ext cx="13642977" cy="6861175"/>
          </a:xfrm>
          <a:prstGeom prst="rect">
            <a:avLst/>
          </a:prstGeom>
          <a:ln w="12700">
            <a:miter lim="400000"/>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7" name="Title 1"/>
          <p:cNvSpPr txBox="1">
            <a:spLocks noGrp="1"/>
          </p:cNvSpPr>
          <p:nvPr>
            <p:ph type="title"/>
          </p:nvPr>
        </p:nvSpPr>
        <p:spPr>
          <a:xfrm>
            <a:off x="867013" y="780345"/>
            <a:ext cx="15859727" cy="1408001"/>
          </a:xfrm>
          <a:prstGeom prst="rect">
            <a:avLst/>
          </a:prstGeom>
        </p:spPr>
        <p:txBody>
          <a:bodyPr/>
          <a:lstStyle/>
          <a:p>
            <a:r>
              <a:t>Open Task</a:t>
            </a:r>
          </a:p>
        </p:txBody>
      </p:sp>
      <p:sp>
        <p:nvSpPr>
          <p:cNvPr id="858"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59"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1" name="Title 1"/>
          <p:cNvSpPr txBox="1">
            <a:spLocks noGrp="1"/>
          </p:cNvSpPr>
          <p:nvPr>
            <p:ph type="title"/>
          </p:nvPr>
        </p:nvSpPr>
        <p:spPr>
          <a:xfrm>
            <a:off x="977769" y="843460"/>
            <a:ext cx="12883040" cy="1346290"/>
          </a:xfrm>
          <a:prstGeom prst="rect">
            <a:avLst/>
          </a:prstGeom>
        </p:spPr>
        <p:txBody>
          <a:bodyPr/>
          <a:lstStyle/>
          <a:p>
            <a:r>
              <a:t>Show document</a:t>
            </a:r>
          </a:p>
        </p:txBody>
      </p:sp>
      <p:pic>
        <p:nvPicPr>
          <p:cNvPr id="862" name="Content Placeholder 3" descr="Content Placeholder 3"/>
          <p:cNvPicPr>
            <a:picLocks noChangeAspect="1"/>
          </p:cNvPicPr>
          <p:nvPr/>
        </p:nvPicPr>
        <p:blipFill>
          <a:blip r:embed="rId2">
            <a:extLst/>
          </a:blip>
          <a:stretch>
            <a:fillRect/>
          </a:stretch>
        </p:blipFill>
        <p:spPr>
          <a:xfrm>
            <a:off x="977771" y="2189746"/>
            <a:ext cx="14498638" cy="6861177"/>
          </a:xfrm>
          <a:prstGeom prst="rect">
            <a:avLst/>
          </a:prstGeom>
          <a:ln w="12700">
            <a:miter lim="400000"/>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Title 1"/>
          <p:cNvSpPr txBox="1">
            <a:spLocks noGrp="1"/>
          </p:cNvSpPr>
          <p:nvPr>
            <p:ph type="title"/>
          </p:nvPr>
        </p:nvSpPr>
        <p:spPr>
          <a:xfrm>
            <a:off x="867013" y="780345"/>
            <a:ext cx="15859727" cy="1408001"/>
          </a:xfrm>
          <a:prstGeom prst="rect">
            <a:avLst/>
          </a:prstGeom>
        </p:spPr>
        <p:txBody>
          <a:bodyPr/>
          <a:lstStyle/>
          <a:p>
            <a:r>
              <a:t>Approve task</a:t>
            </a:r>
          </a:p>
        </p:txBody>
      </p:sp>
      <p:sp>
        <p:nvSpPr>
          <p:cNvPr id="865" name="Content Placeholder 2"/>
          <p:cNvSpPr txBox="1">
            <a:spLocks noGrp="1"/>
          </p:cNvSpPr>
          <p:nvPr>
            <p:ph type="body" idx="1"/>
          </p:nvPr>
        </p:nvSpPr>
        <p:spPr>
          <a:xfrm>
            <a:off x="867012" y="2521338"/>
            <a:ext cx="15572104" cy="6861562"/>
          </a:xfrm>
          <a:prstGeom prst="rect">
            <a:avLst/>
          </a:prstGeom>
        </p:spPr>
        <p:txBody>
          <a:bodyPr/>
          <a:lstStyle/>
          <a:p>
            <a:endParaRPr/>
          </a:p>
        </p:txBody>
      </p:sp>
      <p:pic>
        <p:nvPicPr>
          <p:cNvPr id="866" name="Picture 3" descr="Picture 3"/>
          <p:cNvPicPr>
            <a:picLocks noChangeAspect="1"/>
          </p:cNvPicPr>
          <p:nvPr/>
        </p:nvPicPr>
        <p:blipFill>
          <a:blip r:embed="rId2">
            <a:extLst/>
          </a:blip>
          <a:stretch>
            <a:fillRect/>
          </a:stretch>
        </p:blipFill>
        <p:spPr>
          <a:xfrm>
            <a:off x="-3" y="961700"/>
            <a:ext cx="17340266" cy="7830201"/>
          </a:xfrm>
          <a:prstGeom prst="rect">
            <a:avLst/>
          </a:prstGeom>
          <a:ln w="12700">
            <a:miter lim="400000"/>
          </a:ln>
        </p:spPr>
      </p:pic>
      <p:sp>
        <p:nvSpPr>
          <p:cNvPr id="867" name="Straight Arrow Connector 5"/>
          <p:cNvSpPr/>
          <p:nvPr/>
        </p:nvSpPr>
        <p:spPr>
          <a:xfrm flipV="1">
            <a:off x="634179" y="1742849"/>
            <a:ext cx="717758" cy="458543"/>
          </a:xfrm>
          <a:prstGeom prst="line">
            <a:avLst/>
          </a:prstGeom>
          <a:ln w="19050">
            <a:solidFill>
              <a:schemeClr val="accent1"/>
            </a:solidFill>
            <a:miter/>
            <a:tailEnd type="triangle"/>
          </a:ln>
        </p:spPr>
        <p:txBody>
          <a:bodyPr lIns="45718" tIns="45718" rIns="45718" bIns="45718"/>
          <a:lstStyle/>
          <a:p>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9" name="Title 1"/>
          <p:cNvSpPr txBox="1">
            <a:spLocks noGrp="1"/>
          </p:cNvSpPr>
          <p:nvPr>
            <p:ph type="title"/>
          </p:nvPr>
        </p:nvSpPr>
        <p:spPr>
          <a:xfrm>
            <a:off x="977769" y="843460"/>
            <a:ext cx="12883040" cy="1346290"/>
          </a:xfrm>
          <a:prstGeom prst="rect">
            <a:avLst/>
          </a:prstGeom>
        </p:spPr>
        <p:txBody>
          <a:bodyPr/>
          <a:lstStyle/>
          <a:p>
            <a:r>
              <a:t>Approve task</a:t>
            </a:r>
          </a:p>
        </p:txBody>
      </p:sp>
      <p:pic>
        <p:nvPicPr>
          <p:cNvPr id="870" name="Content Placeholder 3" descr="Content Placeholder 3"/>
          <p:cNvPicPr>
            <a:picLocks noChangeAspect="1"/>
          </p:cNvPicPr>
          <p:nvPr/>
        </p:nvPicPr>
        <p:blipFill>
          <a:blip r:embed="rId2">
            <a:extLst/>
          </a:blip>
          <a:stretch>
            <a:fillRect/>
          </a:stretch>
        </p:blipFill>
        <p:spPr>
          <a:xfrm>
            <a:off x="977771" y="1739612"/>
            <a:ext cx="15571788" cy="6511926"/>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2" name="Title 1"/>
          <p:cNvSpPr txBox="1">
            <a:spLocks noGrp="1"/>
          </p:cNvSpPr>
          <p:nvPr>
            <p:ph type="title"/>
          </p:nvPr>
        </p:nvSpPr>
        <p:spPr>
          <a:xfrm>
            <a:off x="977769" y="843460"/>
            <a:ext cx="12883040" cy="1346290"/>
          </a:xfrm>
          <a:prstGeom prst="rect">
            <a:avLst/>
          </a:prstGeom>
        </p:spPr>
        <p:txBody>
          <a:bodyPr/>
          <a:lstStyle/>
          <a:p>
            <a:pPr defTabSz="1097080">
              <a:defRPr sz="4800"/>
            </a:pPr>
            <a:r>
              <a:t>Activate Social media</a:t>
            </a:r>
            <a:br/>
            <a:r>
              <a:t>Twitter, Email, Google  Docs</a:t>
            </a:r>
          </a:p>
        </p:txBody>
      </p:sp>
      <p:sp>
        <p:nvSpPr>
          <p:cNvPr id="873" name="Text Placeholder 2"/>
          <p:cNvSpPr txBox="1">
            <a:spLocks noGrp="1"/>
          </p:cNvSpPr>
          <p:nvPr>
            <p:ph type="body" idx="1"/>
          </p:nvPr>
        </p:nvSpPr>
        <p:spPr>
          <a:xfrm>
            <a:off x="1917700" y="2603499"/>
            <a:ext cx="11942765" cy="5727703"/>
          </a:xfrm>
          <a:prstGeom prst="rect">
            <a:avLst/>
          </a:prstGeom>
        </p:spPr>
        <p:txBody>
          <a:bodyPr/>
          <a:lstStyle/>
          <a:p>
            <a:r>
              <a:t>@Danilo: screenshot of Tweet, Email and OSSI outcome</a:t>
            </a:r>
          </a:p>
          <a:p>
            <a:r>
              <a:t>Demo:</a:t>
            </a:r>
          </a:p>
          <a:p>
            <a:pPr marL="914231" lvl="1" indent="-304743">
              <a:spcBef>
                <a:spcPts val="600"/>
              </a:spcBef>
              <a:defRPr sz="3100"/>
            </a:pPr>
            <a:r>
              <a:t>Show the tweet that is published to announce the newly registered artist proposal. </a:t>
            </a:r>
          </a:p>
          <a:p>
            <a:pPr marL="914231" lvl="1" indent="-304743">
              <a:spcBef>
                <a:spcPts val="600"/>
              </a:spcBef>
              <a:defRPr sz="3100"/>
            </a:pPr>
            <a:r>
              <a:t>Show the email on Gmail with the newly accepted proposal</a:t>
            </a:r>
          </a:p>
          <a:p>
            <a:pPr marL="914231" lvl="1" indent="-304743">
              <a:spcBef>
                <a:spcPts val="600"/>
              </a:spcBef>
              <a:defRPr sz="3100"/>
            </a:pPr>
            <a:r>
              <a:t>Show the result of whatever we can make OSSI do in response to the new artist proposal</a:t>
            </a: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5" name="Title 1"/>
          <p:cNvSpPr txBox="1">
            <a:spLocks noGrp="1"/>
          </p:cNvSpPr>
          <p:nvPr>
            <p:ph type="title"/>
          </p:nvPr>
        </p:nvSpPr>
        <p:spPr>
          <a:xfrm>
            <a:off x="977769" y="843460"/>
            <a:ext cx="14373067" cy="1346290"/>
          </a:xfrm>
          <a:prstGeom prst="rect">
            <a:avLst/>
          </a:prstGeom>
        </p:spPr>
        <p:txBody>
          <a:bodyPr/>
          <a:lstStyle>
            <a:lvl1pPr defTabSz="1097080">
              <a:defRPr sz="4800"/>
            </a:lvl1pPr>
          </a:lstStyle>
          <a:p>
            <a:r>
              <a:t>Conference Artist Proposals Portal with the new proposal and artist enrichment</a:t>
            </a:r>
          </a:p>
        </p:txBody>
      </p:sp>
      <p:sp>
        <p:nvSpPr>
          <p:cNvPr id="876" name="Text Placeholder 2"/>
          <p:cNvSpPr txBox="1">
            <a:spLocks noGrp="1"/>
          </p:cNvSpPr>
          <p:nvPr>
            <p:ph type="body" idx="1"/>
          </p:nvPr>
        </p:nvSpPr>
        <p:spPr>
          <a:xfrm>
            <a:off x="1917700" y="2603499"/>
            <a:ext cx="11942765" cy="5727703"/>
          </a:xfrm>
          <a:prstGeom prst="rect">
            <a:avLst/>
          </a:prstGeom>
        </p:spPr>
        <p:txBody>
          <a:bodyPr/>
          <a:lstStyle/>
          <a:p>
            <a:r>
              <a:t>@Richard:</a:t>
            </a:r>
          </a:p>
          <a:p>
            <a:pPr marL="914231" lvl="1" indent="-304743">
              <a:spcBef>
                <a:spcPts val="600"/>
              </a:spcBef>
              <a:defRPr sz="3100"/>
            </a:pPr>
            <a:r>
              <a:t>Screenshot of newly added artist in JET portal – with enrichment (such as image and albums)</a:t>
            </a:r>
          </a:p>
          <a:p>
            <a:pPr marL="914231" lvl="1" indent="-304743">
              <a:spcBef>
                <a:spcPts val="600"/>
              </a:spcBef>
              <a:defRPr sz="3100"/>
            </a:pPr>
            <a:r>
              <a:t>Demo: </a:t>
            </a:r>
          </a:p>
          <a:p>
            <a:pPr marL="1523722" lvl="2" indent="-304743">
              <a:spcBef>
                <a:spcPts val="600"/>
              </a:spcBef>
              <a:defRPr sz="2800"/>
            </a:pPr>
            <a:r>
              <a:t>with enrichment (such as image and albums)</a:t>
            </a:r>
          </a:p>
          <a:p>
            <a:pPr marL="1523722" lvl="2" indent="-304743">
              <a:spcBef>
                <a:spcPts val="600"/>
              </a:spcBef>
              <a:defRPr sz="2800"/>
            </a:pPr>
            <a:r>
              <a:t>Point out low number of likes</a:t>
            </a:r>
          </a:p>
          <a:p>
            <a:pPr marL="1523722" lvl="2" indent="-304743">
              <a:spcBef>
                <a:spcPts val="600"/>
              </a:spcBef>
              <a:defRPr sz="2800"/>
            </a:pPr>
            <a:r>
              <a:t>Invite the audience  (see next slide) to access the tinyurl with a document that contains URLs to all our interfaces – JET, MAX (QR to download), VB CS?, API, Data Viz?, ADF?, plus GitHub – also to prove it is all live and real</a:t>
            </a:r>
          </a:p>
          <a:p>
            <a:pPr marL="1523722" lvl="2" indent="-304743">
              <a:spcBef>
                <a:spcPts val="600"/>
              </a:spcBef>
              <a:defRPr sz="2800"/>
            </a:pPr>
            <a:r>
              <a:t>Ask them to like artist proposals and watch the like count increase</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8" name="Picture 5" descr="Picture 5"/>
          <p:cNvPicPr>
            <a:picLocks noChangeAspect="1"/>
          </p:cNvPicPr>
          <p:nvPr/>
        </p:nvPicPr>
        <p:blipFill>
          <a:blip r:embed="rId2">
            <a:extLst/>
          </a:blip>
          <a:stretch>
            <a:fillRect/>
          </a:stretch>
        </p:blipFill>
        <p:spPr>
          <a:xfrm>
            <a:off x="1042353" y="1706560"/>
            <a:ext cx="8680768" cy="7635101"/>
          </a:xfrm>
          <a:prstGeom prst="rect">
            <a:avLst/>
          </a:prstGeom>
          <a:ln w="12700">
            <a:miter lim="400000"/>
          </a:ln>
          <a:effectLst>
            <a:outerShdw blurRad="292100" dist="139700" dir="2700000" rotWithShape="0">
              <a:srgbClr val="333333">
                <a:alpha val="64999"/>
              </a:srgbClr>
            </a:outerShdw>
          </a:effectLst>
        </p:spPr>
      </p:pic>
      <p:sp>
        <p:nvSpPr>
          <p:cNvPr id="879" name="Title 1"/>
          <p:cNvSpPr txBox="1">
            <a:spLocks noGrp="1"/>
          </p:cNvSpPr>
          <p:nvPr>
            <p:ph type="title"/>
          </p:nvPr>
        </p:nvSpPr>
        <p:spPr>
          <a:xfrm>
            <a:off x="977770" y="843460"/>
            <a:ext cx="15730812" cy="1346290"/>
          </a:xfrm>
          <a:prstGeom prst="rect">
            <a:avLst/>
          </a:prstGeom>
        </p:spPr>
        <p:txBody>
          <a:bodyPr/>
          <a:lstStyle/>
          <a:p>
            <a:r>
              <a:t>Live Endpoints &amp; Resources for you to access</a:t>
            </a:r>
          </a:p>
        </p:txBody>
      </p:sp>
      <p:sp>
        <p:nvSpPr>
          <p:cNvPr id="880" name="TextBox 2"/>
          <p:cNvSpPr txBox="1"/>
          <p:nvPr/>
        </p:nvSpPr>
        <p:spPr>
          <a:xfrm>
            <a:off x="9189718" y="2377438"/>
            <a:ext cx="4824471" cy="764539"/>
          </a:xfrm>
          <a:prstGeom prst="rect">
            <a:avLst/>
          </a:prstGeom>
          <a:solidFill>
            <a:srgbClr val="BDE4FF"/>
          </a:solidFill>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4400">
                <a:latin typeface="Berlin Sans FB"/>
                <a:ea typeface="Berlin Sans FB"/>
                <a:cs typeface="Berlin Sans FB"/>
                <a:sym typeface="Berlin Sans FB"/>
              </a:defRPr>
            </a:lvl1pPr>
          </a:lstStyle>
          <a:p>
            <a:r>
              <a:t>http://tinyurl.com/...</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2" name="Title 1"/>
          <p:cNvSpPr txBox="1">
            <a:spLocks noGrp="1"/>
          </p:cNvSpPr>
          <p:nvPr>
            <p:ph type="title"/>
          </p:nvPr>
        </p:nvSpPr>
        <p:spPr>
          <a:xfrm>
            <a:off x="977769" y="843460"/>
            <a:ext cx="14927249" cy="1346290"/>
          </a:xfrm>
          <a:prstGeom prst="rect">
            <a:avLst/>
          </a:prstGeom>
        </p:spPr>
        <p:txBody>
          <a:bodyPr/>
          <a:lstStyle>
            <a:lvl1pPr defTabSz="1097080">
              <a:defRPr sz="4800"/>
            </a:lvl1pPr>
          </a:lstStyle>
          <a:p>
            <a:r>
              <a:t>Event organizer’s backoffice application – Visual Builder Cloud Service</a:t>
            </a:r>
          </a:p>
        </p:txBody>
      </p:sp>
      <p:pic>
        <p:nvPicPr>
          <p:cNvPr id="883" name="Image" descr="Image"/>
          <p:cNvPicPr>
            <a:picLocks noChangeAspect="1"/>
          </p:cNvPicPr>
          <p:nvPr/>
        </p:nvPicPr>
        <p:blipFill>
          <a:blip r:embed="rId3">
            <a:extLst/>
          </a:blip>
          <a:stretch>
            <a:fillRect/>
          </a:stretch>
        </p:blipFill>
        <p:spPr>
          <a:xfrm>
            <a:off x="2101058" y="2218041"/>
            <a:ext cx="12680671" cy="6675921"/>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7" name="Title 1"/>
          <p:cNvSpPr txBox="1">
            <a:spLocks noGrp="1"/>
          </p:cNvSpPr>
          <p:nvPr>
            <p:ph type="title"/>
          </p:nvPr>
        </p:nvSpPr>
        <p:spPr>
          <a:xfrm>
            <a:off x="977769" y="843460"/>
            <a:ext cx="14927249" cy="1346290"/>
          </a:xfrm>
          <a:prstGeom prst="rect">
            <a:avLst/>
          </a:prstGeom>
        </p:spPr>
        <p:txBody>
          <a:bodyPr/>
          <a:lstStyle/>
          <a:p>
            <a:r>
              <a:t>Mobile application for the community</a:t>
            </a:r>
          </a:p>
        </p:txBody>
      </p:sp>
      <p:sp>
        <p:nvSpPr>
          <p:cNvPr id="888" name="Text Placeholder 2"/>
          <p:cNvSpPr txBox="1">
            <a:spLocks noGrp="1"/>
          </p:cNvSpPr>
          <p:nvPr>
            <p:ph type="body" idx="1"/>
          </p:nvPr>
        </p:nvSpPr>
        <p:spPr>
          <a:xfrm>
            <a:off x="1917700" y="2603499"/>
            <a:ext cx="11942765" cy="5727703"/>
          </a:xfrm>
          <a:prstGeom prst="rect">
            <a:avLst/>
          </a:prstGeom>
        </p:spPr>
        <p:txBody>
          <a:bodyPr/>
          <a:lstStyle/>
          <a:p>
            <a:r>
              <a:t>@Lonneke</a:t>
            </a:r>
          </a:p>
          <a:p>
            <a:r>
              <a:t>Picture/Screenshot of MAX application running on actual mobile device</a:t>
            </a:r>
          </a:p>
          <a:p>
            <a:r>
              <a:t>Demo:</a:t>
            </a:r>
          </a:p>
          <a:p>
            <a:pPr marL="914231" lvl="1" indent="-304743">
              <a:spcBef>
                <a:spcPts val="600"/>
              </a:spcBef>
              <a:defRPr sz="3100"/>
            </a:pPr>
            <a:r>
              <a:t>Can you run MAX emulator and show that new artist is showing?</a:t>
            </a:r>
          </a:p>
          <a:p>
            <a:pPr marL="914231" lvl="1" indent="-304743">
              <a:spcBef>
                <a:spcPts val="600"/>
              </a:spcBef>
              <a:defRPr sz="3100"/>
            </a:pPr>
            <a:r>
              <a:t>Hold up mobile device for the audience to gaze at?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Title 1"/>
          <p:cNvSpPr txBox="1">
            <a:spLocks noGrp="1"/>
          </p:cNvSpPr>
          <p:nvPr>
            <p:ph type="title"/>
          </p:nvPr>
        </p:nvSpPr>
        <p:spPr>
          <a:xfrm>
            <a:off x="977770" y="843460"/>
            <a:ext cx="15506829" cy="1346290"/>
          </a:xfrm>
          <a:prstGeom prst="rect">
            <a:avLst/>
          </a:prstGeom>
        </p:spPr>
        <p:txBody>
          <a:bodyPr/>
          <a:lstStyle/>
          <a:p>
            <a:r>
              <a:t>Soaring through the clouds</a:t>
            </a:r>
          </a:p>
        </p:txBody>
      </p:sp>
      <p:sp>
        <p:nvSpPr>
          <p:cNvPr id="709" name="Text Placeholder 2"/>
          <p:cNvSpPr txBox="1">
            <a:spLocks noGrp="1"/>
          </p:cNvSpPr>
          <p:nvPr>
            <p:ph type="body" idx="1"/>
          </p:nvPr>
        </p:nvSpPr>
        <p:spPr>
          <a:xfrm>
            <a:off x="1902168" y="2655978"/>
            <a:ext cx="11958640" cy="5670553"/>
          </a:xfrm>
          <a:prstGeom prst="rect">
            <a:avLst/>
          </a:prstGeom>
        </p:spPr>
        <p:txBody>
          <a:bodyPr/>
          <a:lstStyle/>
          <a:p>
            <a:r>
              <a:t>Prepared by international team of Oracle ACEs</a:t>
            </a:r>
          </a:p>
          <a:p>
            <a:r>
              <a:t>Presented five times before today:</a:t>
            </a:r>
          </a:p>
          <a:p>
            <a:pPr marL="914231" lvl="1" indent="-304743">
              <a:spcBef>
                <a:spcPts val="600"/>
              </a:spcBef>
              <a:defRPr sz="3100"/>
            </a:pPr>
            <a:r>
              <a:t>Valencia, Spain, March 2016</a:t>
            </a:r>
          </a:p>
          <a:p>
            <a:pPr marL="914231" lvl="1" indent="-304743">
              <a:spcBef>
                <a:spcPts val="600"/>
              </a:spcBef>
              <a:defRPr sz="3100"/>
            </a:pPr>
            <a:r>
              <a:t>Katwijk, Netherlands, June 2016</a:t>
            </a:r>
          </a:p>
          <a:p>
            <a:pPr marL="914231" lvl="1" indent="-304743">
              <a:spcBef>
                <a:spcPts val="600"/>
              </a:spcBef>
              <a:defRPr sz="3100"/>
            </a:pPr>
            <a:r>
              <a:t>San Francisco, USA, September 2016</a:t>
            </a:r>
          </a:p>
          <a:p>
            <a:pPr marL="914231" lvl="1" indent="-304743">
              <a:spcBef>
                <a:spcPts val="600"/>
              </a:spcBef>
              <a:defRPr sz="3100"/>
            </a:pPr>
            <a:r>
              <a:t>Split, Croatia, March 2017</a:t>
            </a:r>
          </a:p>
          <a:p>
            <a:pPr marL="914231" lvl="1" indent="-304743">
              <a:spcBef>
                <a:spcPts val="600"/>
              </a:spcBef>
              <a:defRPr sz="3100"/>
            </a:pPr>
            <a:r>
              <a:t>Amersfoort, Netherlands, June 2017</a:t>
            </a:r>
          </a:p>
          <a:p>
            <a:r>
              <a:t>Objective: demonstrate live a working end-to-end </a:t>
            </a:r>
            <a:br/>
            <a:r>
              <a:t>integrated flow using Oracle PaaS Cloud Services</a:t>
            </a:r>
          </a:p>
          <a:p>
            <a:pPr marL="914231" lvl="1" indent="-304743">
              <a:spcBef>
                <a:spcPts val="600"/>
              </a:spcBef>
              <a:defRPr sz="3100"/>
            </a:pPr>
            <a:r>
              <a:t>and provide insight in how it is created and what the main challenges were</a:t>
            </a:r>
          </a:p>
        </p:txBody>
      </p:sp>
      <p:pic>
        <p:nvPicPr>
          <p:cNvPr id="710" name="Picture 2" descr="Picture 2"/>
          <p:cNvPicPr>
            <a:picLocks noChangeAspect="1"/>
          </p:cNvPicPr>
          <p:nvPr/>
        </p:nvPicPr>
        <p:blipFill>
          <a:blip r:embed="rId2">
            <a:extLst/>
          </a:blip>
          <a:stretch>
            <a:fillRect/>
          </a:stretch>
        </p:blipFill>
        <p:spPr>
          <a:xfrm>
            <a:off x="12101734" y="362226"/>
            <a:ext cx="4824538" cy="1618231"/>
          </a:xfrm>
          <a:prstGeom prst="rect">
            <a:avLst/>
          </a:prstGeom>
          <a:ln w="12700">
            <a:miter lim="400000"/>
          </a:ln>
        </p:spPr>
      </p:pic>
      <p:pic>
        <p:nvPicPr>
          <p:cNvPr id="711" name="Picture 4" descr="Picture 4"/>
          <p:cNvPicPr>
            <a:picLocks noChangeAspect="1"/>
          </p:cNvPicPr>
          <p:nvPr/>
        </p:nvPicPr>
        <p:blipFill>
          <a:blip r:embed="rId3">
            <a:extLst/>
          </a:blip>
          <a:stretch>
            <a:fillRect/>
          </a:stretch>
        </p:blipFill>
        <p:spPr>
          <a:xfrm>
            <a:off x="11763767" y="2830054"/>
            <a:ext cx="5472355" cy="3479308"/>
          </a:xfrm>
          <a:prstGeom prst="rect">
            <a:avLst/>
          </a:prstGeom>
          <a:ln w="12700">
            <a:miter lim="400000"/>
          </a:ln>
        </p:spPr>
      </p:pic>
      <p:pic>
        <p:nvPicPr>
          <p:cNvPr id="712" name="Picture 2" descr="Picture 2"/>
          <p:cNvPicPr>
            <a:picLocks noChangeAspect="1"/>
          </p:cNvPicPr>
          <p:nvPr/>
        </p:nvPicPr>
        <p:blipFill>
          <a:blip r:embed="rId4">
            <a:extLst/>
          </a:blip>
          <a:stretch>
            <a:fillRect/>
          </a:stretch>
        </p:blipFill>
        <p:spPr>
          <a:xfrm>
            <a:off x="13021411" y="2605999"/>
            <a:ext cx="2450638" cy="1837979"/>
          </a:xfrm>
          <a:prstGeom prst="rect">
            <a:avLst/>
          </a:prstGeom>
          <a:ln w="12700">
            <a:miter lim="400000"/>
          </a:ln>
          <a:effectLst>
            <a:outerShdw blurRad="292100" dist="139700" dir="2700000" rotWithShape="0">
              <a:srgbClr val="333333">
                <a:alpha val="64999"/>
              </a:srgbClr>
            </a:outerShdw>
          </a:effectLst>
        </p:spPr>
      </p:pic>
      <p:sp>
        <p:nvSpPr>
          <p:cNvPr id="713" name="Straight Arrow Connector 6"/>
          <p:cNvSpPr/>
          <p:nvPr/>
        </p:nvSpPr>
        <p:spPr>
          <a:xfrm flipH="1" flipV="1">
            <a:off x="15163798" y="3703320"/>
            <a:ext cx="960122" cy="533402"/>
          </a:xfrm>
          <a:prstGeom prst="line">
            <a:avLst/>
          </a:prstGeom>
          <a:ln w="28575">
            <a:solidFill>
              <a:srgbClr val="B2236C"/>
            </a:solidFill>
            <a:miter/>
            <a:tailEnd type="triangle"/>
          </a:ln>
        </p:spPr>
        <p:txBody>
          <a:bodyPr lIns="45718" tIns="45718" rIns="45718" bIns="45718"/>
          <a:lstStyle/>
          <a:p>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 name="Title 1"/>
          <p:cNvSpPr txBox="1">
            <a:spLocks noGrp="1"/>
          </p:cNvSpPr>
          <p:nvPr>
            <p:ph type="title"/>
          </p:nvPr>
        </p:nvSpPr>
        <p:spPr>
          <a:xfrm>
            <a:off x="977769" y="843460"/>
            <a:ext cx="14927249" cy="1346290"/>
          </a:xfrm>
          <a:prstGeom prst="rect">
            <a:avLst/>
          </a:prstGeom>
        </p:spPr>
        <p:txBody>
          <a:bodyPr/>
          <a:lstStyle>
            <a:lvl1pPr defTabSz="1097080">
              <a:defRPr sz="4800"/>
            </a:lvl1pPr>
          </a:lstStyle>
          <a:p>
            <a:r>
              <a:t>Artist proposal back office raw data management application</a:t>
            </a:r>
          </a:p>
        </p:txBody>
      </p:sp>
      <p:sp>
        <p:nvSpPr>
          <p:cNvPr id="891" name="Text Placeholder 2"/>
          <p:cNvSpPr txBox="1">
            <a:spLocks noGrp="1"/>
          </p:cNvSpPr>
          <p:nvPr>
            <p:ph type="body" idx="1"/>
          </p:nvPr>
        </p:nvSpPr>
        <p:spPr>
          <a:xfrm>
            <a:off x="1917700" y="2603499"/>
            <a:ext cx="11942765" cy="5727703"/>
          </a:xfrm>
          <a:prstGeom prst="rect">
            <a:avLst/>
          </a:prstGeom>
        </p:spPr>
        <p:txBody>
          <a:bodyPr/>
          <a:lstStyle/>
          <a:p>
            <a:r>
              <a:t>@Lucas</a:t>
            </a:r>
          </a:p>
          <a:p>
            <a:r>
              <a:t>Screenshot ADF Artist Proposal Manager</a:t>
            </a:r>
          </a:p>
          <a:p>
            <a:r>
              <a:t>Demo:</a:t>
            </a:r>
          </a:p>
          <a:p>
            <a:pPr marL="914231" lvl="1" indent="-304743">
              <a:spcBef>
                <a:spcPts val="600"/>
              </a:spcBef>
              <a:defRPr sz="3100"/>
            </a:pPr>
            <a:r>
              <a:t>Probably not demo at all or briefly point out the new artist with enrichment details</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3"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Data visualization and data analysis – citizen data science </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1046" y="2449480"/>
            <a:ext cx="12902761" cy="6547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6"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Public APIs for accessing Artist proposal details</a:t>
            </a:r>
          </a:p>
        </p:txBody>
      </p:sp>
      <p:pic>
        <p:nvPicPr>
          <p:cNvPr id="897" name="Picture 5" descr="Picture 5"/>
          <p:cNvPicPr>
            <a:picLocks noChangeAspect="1"/>
          </p:cNvPicPr>
          <p:nvPr/>
        </p:nvPicPr>
        <p:blipFill>
          <a:blip r:embed="rId3">
            <a:extLst/>
          </a:blip>
          <a:stretch>
            <a:fillRect/>
          </a:stretch>
        </p:blipFill>
        <p:spPr>
          <a:xfrm>
            <a:off x="120464" y="2404897"/>
            <a:ext cx="11711456" cy="7090269"/>
          </a:xfrm>
          <a:prstGeom prst="rect">
            <a:avLst/>
          </a:prstGeom>
          <a:ln w="12700">
            <a:miter lim="400000"/>
          </a:ln>
        </p:spPr>
      </p:pic>
      <p:pic>
        <p:nvPicPr>
          <p:cNvPr id="898" name="Picture 3" descr="Picture 3"/>
          <p:cNvPicPr>
            <a:picLocks noChangeAspect="1"/>
          </p:cNvPicPr>
          <p:nvPr/>
        </p:nvPicPr>
        <p:blipFill>
          <a:blip r:embed="rId4">
            <a:extLst/>
          </a:blip>
          <a:stretch>
            <a:fillRect/>
          </a:stretch>
        </p:blipFill>
        <p:spPr>
          <a:xfrm>
            <a:off x="6957941" y="1667441"/>
            <a:ext cx="10256820" cy="6634199"/>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8" grpId="1" animBg="1" advAuto="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2"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Public APIs for accessing Artist proposal details</a:t>
            </a:r>
          </a:p>
        </p:txBody>
      </p:sp>
      <p:sp>
        <p:nvSpPr>
          <p:cNvPr id="903" name="Text Placeholder 2"/>
          <p:cNvSpPr txBox="1">
            <a:spLocks noGrp="1"/>
          </p:cNvSpPr>
          <p:nvPr>
            <p:ph type="body" idx="1"/>
          </p:nvPr>
        </p:nvSpPr>
        <p:spPr>
          <a:xfrm>
            <a:off x="1917700" y="2603499"/>
            <a:ext cx="11942765" cy="5727703"/>
          </a:xfrm>
          <a:prstGeom prst="rect">
            <a:avLst/>
          </a:prstGeom>
        </p:spPr>
        <p:txBody>
          <a:bodyPr/>
          <a:lstStyle/>
          <a:p>
            <a:endParaRPr/>
          </a:p>
        </p:txBody>
      </p:sp>
      <p:pic>
        <p:nvPicPr>
          <p:cNvPr id="904" name="Picture 5" descr="Picture 5"/>
          <p:cNvPicPr>
            <a:picLocks noChangeAspect="1"/>
          </p:cNvPicPr>
          <p:nvPr/>
        </p:nvPicPr>
        <p:blipFill>
          <a:blip r:embed="rId2">
            <a:extLst/>
          </a:blip>
          <a:stretch>
            <a:fillRect/>
          </a:stretch>
        </p:blipFill>
        <p:spPr>
          <a:xfrm>
            <a:off x="233083" y="2603500"/>
            <a:ext cx="13001344" cy="7088523"/>
          </a:xfrm>
          <a:prstGeom prst="rect">
            <a:avLst/>
          </a:prstGeom>
          <a:ln w="12700">
            <a:miter lim="400000"/>
          </a:ln>
        </p:spPr>
      </p:pic>
      <p:sp>
        <p:nvSpPr>
          <p:cNvPr id="905" name="Rectangle 6"/>
          <p:cNvSpPr/>
          <p:nvPr/>
        </p:nvSpPr>
        <p:spPr>
          <a:xfrm>
            <a:off x="1344704" y="8032376"/>
            <a:ext cx="3872757" cy="842683"/>
          </a:xfrm>
          <a:prstGeom prst="rect">
            <a:avLst/>
          </a:prstGeom>
          <a:ln w="50800">
            <a:solidFill>
              <a:schemeClr val="accent6"/>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06" name="Picture 4" descr="Picture 4"/>
          <p:cNvPicPr>
            <a:picLocks noChangeAspect="1"/>
          </p:cNvPicPr>
          <p:nvPr/>
        </p:nvPicPr>
        <p:blipFill>
          <a:blip r:embed="rId3">
            <a:extLst/>
          </a:blip>
          <a:stretch>
            <a:fillRect/>
          </a:stretch>
        </p:blipFill>
        <p:spPr>
          <a:xfrm>
            <a:off x="6937036" y="1516604"/>
            <a:ext cx="10161187" cy="6968836"/>
          </a:xfrm>
          <a:prstGeom prst="rect">
            <a:avLst/>
          </a:prstGeom>
          <a:ln w="12700">
            <a:miter lim="400000"/>
          </a:ln>
        </p:spPr>
      </p:pic>
      <p:sp>
        <p:nvSpPr>
          <p:cNvPr id="907" name="Straight Arrow Connector 8"/>
          <p:cNvSpPr/>
          <p:nvPr/>
        </p:nvSpPr>
        <p:spPr>
          <a:xfrm flipV="1">
            <a:off x="5217459" y="5001021"/>
            <a:ext cx="1719579" cy="3452696"/>
          </a:xfrm>
          <a:prstGeom prst="line">
            <a:avLst/>
          </a:prstGeom>
          <a:ln w="50800">
            <a:solidFill>
              <a:schemeClr val="accent6"/>
            </a:solidFill>
            <a:miter/>
            <a:tailEnd type="triangle"/>
          </a:ln>
        </p:spPr>
        <p:txBody>
          <a:bodyPr lIns="45718" tIns="45718" rIns="45718" bIns="45718"/>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0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90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5" grpId="1" animBg="1" advAuto="0"/>
      <p:bldP spid="906" grpId="3" animBg="1" advAuto="0"/>
      <p:bldP spid="907"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9" name="Title 1"/>
          <p:cNvSpPr txBox="1">
            <a:spLocks noGrp="1"/>
          </p:cNvSpPr>
          <p:nvPr>
            <p:ph type="title"/>
          </p:nvPr>
        </p:nvSpPr>
        <p:spPr>
          <a:xfrm>
            <a:off x="977769" y="843460"/>
            <a:ext cx="12883040" cy="1346290"/>
          </a:xfrm>
          <a:prstGeom prst="rect">
            <a:avLst/>
          </a:prstGeom>
        </p:spPr>
        <p:txBody>
          <a:bodyPr/>
          <a:lstStyle/>
          <a:p>
            <a:pPr defTabSz="1097080">
              <a:defRPr sz="4800"/>
            </a:pPr>
            <a:r>
              <a:t>cloud solution </a:t>
            </a:r>
            <a:br/>
            <a:r>
              <a:t>architecture</a:t>
            </a:r>
          </a:p>
        </p:txBody>
      </p:sp>
      <p:grpSp>
        <p:nvGrpSpPr>
          <p:cNvPr id="912" name="Rounded Rectangle 4">
            <a:hlinkClick r:id="rId2"/>
          </p:cNvPr>
          <p:cNvGrpSpPr/>
          <p:nvPr/>
        </p:nvGrpSpPr>
        <p:grpSpPr>
          <a:xfrm>
            <a:off x="8845025" y="5663195"/>
            <a:ext cx="1518271" cy="753624"/>
            <a:chOff x="0" y="0"/>
            <a:chExt cx="1518269" cy="753623"/>
          </a:xfrm>
        </p:grpSpPr>
        <p:sp>
          <p:nvSpPr>
            <p:cNvPr id="910"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SOA CS</a:t>
              </a:r>
            </a:p>
          </p:txBody>
        </p:sp>
      </p:grpSp>
      <p:grpSp>
        <p:nvGrpSpPr>
          <p:cNvPr id="915" name="Rounded Rectangle 5"/>
          <p:cNvGrpSpPr/>
          <p:nvPr/>
        </p:nvGrpSpPr>
        <p:grpSpPr>
          <a:xfrm>
            <a:off x="6530992" y="3767675"/>
            <a:ext cx="1518270" cy="753624"/>
            <a:chOff x="0" y="0"/>
            <a:chExt cx="1518269" cy="753623"/>
          </a:xfrm>
        </p:grpSpPr>
        <p:sp>
          <p:nvSpPr>
            <p:cNvPr id="913"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DBaaS</a:t>
              </a:r>
            </a:p>
          </p:txBody>
        </p:sp>
      </p:grpSp>
      <p:grpSp>
        <p:nvGrpSpPr>
          <p:cNvPr id="918" name="Rounded Rectangle 7">
            <a:hlinkClick r:id="rId3"/>
          </p:cNvPr>
          <p:cNvGrpSpPr/>
          <p:nvPr/>
        </p:nvGrpSpPr>
        <p:grpSpPr>
          <a:xfrm>
            <a:off x="10325888" y="7229178"/>
            <a:ext cx="2754485" cy="753624"/>
            <a:chOff x="0" y="0"/>
            <a:chExt cx="2754484" cy="753623"/>
          </a:xfrm>
        </p:grpSpPr>
        <p:sp>
          <p:nvSpPr>
            <p:cNvPr id="916" name="Rounded Rectangle"/>
            <p:cNvSpPr/>
            <p:nvPr/>
          </p:nvSpPr>
          <p:spPr>
            <a:xfrm>
              <a:off x="0" y="-1"/>
              <a:ext cx="2754485"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17"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MCS</a:t>
              </a:r>
            </a:p>
          </p:txBody>
        </p:sp>
      </p:grpSp>
      <p:grpSp>
        <p:nvGrpSpPr>
          <p:cNvPr id="921" name="Rounded Rectangle 8">
            <a:hlinkClick r:id="rId4"/>
          </p:cNvPr>
          <p:cNvGrpSpPr/>
          <p:nvPr/>
        </p:nvGrpSpPr>
        <p:grpSpPr>
          <a:xfrm>
            <a:off x="5587292" y="8456616"/>
            <a:ext cx="3423628" cy="1076605"/>
            <a:chOff x="0" y="0"/>
            <a:chExt cx="3423626" cy="1076604"/>
          </a:xfrm>
        </p:grpSpPr>
        <p:sp>
          <p:nvSpPr>
            <p:cNvPr id="919"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20"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922" name="Elbow Connector 9"/>
          <p:cNvSpPr/>
          <p:nvPr/>
        </p:nvSpPr>
        <p:spPr>
          <a:xfrm>
            <a:off x="8966200" y="6422390"/>
            <a:ext cx="637541" cy="54737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25"/>
                </a:lnTo>
                <a:lnTo>
                  <a:pt x="21600" y="10825"/>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23" name="Elbow Connector 10"/>
          <p:cNvSpPr/>
          <p:nvPr/>
        </p:nvSpPr>
        <p:spPr>
          <a:xfrm>
            <a:off x="7298690" y="7715249"/>
            <a:ext cx="1667511" cy="74041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07"/>
                </a:lnTo>
                <a:lnTo>
                  <a:pt x="21600" y="10707"/>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24" name="Elbow Connector 11"/>
          <p:cNvSpPr/>
          <p:nvPr/>
        </p:nvSpPr>
        <p:spPr>
          <a:xfrm rot="16200000" flipV="1">
            <a:off x="7859382" y="4334364"/>
            <a:ext cx="1504075"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27" name="Rounded Rectangle 12">
            <a:hlinkClick r:id="rId5"/>
          </p:cNvPr>
          <p:cNvGrpSpPr/>
          <p:nvPr/>
        </p:nvGrpSpPr>
        <p:grpSpPr>
          <a:xfrm>
            <a:off x="11040440" y="3708205"/>
            <a:ext cx="1518270" cy="753624"/>
            <a:chOff x="0" y="0"/>
            <a:chExt cx="1518269" cy="753623"/>
          </a:xfrm>
        </p:grpSpPr>
        <p:sp>
          <p:nvSpPr>
            <p:cNvPr id="925" name="Rounded Rectangle"/>
            <p:cNvSpPr/>
            <p:nvPr/>
          </p:nvSpPr>
          <p:spPr>
            <a:xfrm>
              <a:off x="-1" y="-1"/>
              <a:ext cx="1518271" cy="75362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26"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ACCS</a:t>
              </a:r>
            </a:p>
          </p:txBody>
        </p:sp>
      </p:grpSp>
      <p:sp>
        <p:nvSpPr>
          <p:cNvPr id="928" name="Elbow Connector 13"/>
          <p:cNvSpPr/>
          <p:nvPr/>
        </p:nvSpPr>
        <p:spPr>
          <a:xfrm rot="5400000" flipH="1" flipV="1">
            <a:off x="9618584" y="4241339"/>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29" name="Elbow Connector 14"/>
          <p:cNvSpPr/>
          <p:nvPr/>
        </p:nvSpPr>
        <p:spPr>
          <a:xfrm rot="16200000" flipV="1">
            <a:off x="10695771" y="2604399"/>
            <a:ext cx="1317813" cy="889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30" name="Picture 2" descr="Picture 2"/>
          <p:cNvPicPr>
            <a:picLocks noChangeAspect="1"/>
          </p:cNvPicPr>
          <p:nvPr/>
        </p:nvPicPr>
        <p:blipFill>
          <a:blip r:embed="rId6">
            <a:extLst/>
          </a:blip>
          <a:stretch>
            <a:fillRect/>
          </a:stretch>
        </p:blipFill>
        <p:spPr>
          <a:xfrm>
            <a:off x="8633617" y="8322364"/>
            <a:ext cx="538303" cy="538303"/>
          </a:xfrm>
          <a:prstGeom prst="rect">
            <a:avLst/>
          </a:prstGeom>
          <a:ln w="12700">
            <a:miter lim="400000"/>
          </a:ln>
        </p:spPr>
      </p:pic>
      <p:grpSp>
        <p:nvGrpSpPr>
          <p:cNvPr id="933" name="Rounded Rectangle 17"/>
          <p:cNvGrpSpPr/>
          <p:nvPr/>
        </p:nvGrpSpPr>
        <p:grpSpPr>
          <a:xfrm>
            <a:off x="10492798" y="9152156"/>
            <a:ext cx="1435557" cy="670604"/>
            <a:chOff x="0" y="0"/>
            <a:chExt cx="1435555" cy="670603"/>
          </a:xfrm>
        </p:grpSpPr>
        <p:sp>
          <p:nvSpPr>
            <p:cNvPr id="931" name="Rounded Rectangle"/>
            <p:cNvSpPr/>
            <p:nvPr/>
          </p:nvSpPr>
          <p:spPr>
            <a:xfrm>
              <a:off x="0" y="-1"/>
              <a:ext cx="1435556" cy="67060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32" name="MAX"/>
            <p:cNvSpPr txBox="1"/>
            <p:nvPr/>
          </p:nvSpPr>
          <p:spPr>
            <a:xfrm>
              <a:off x="32736" y="124480"/>
              <a:ext cx="1370084" cy="421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MAX</a:t>
              </a:r>
            </a:p>
          </p:txBody>
        </p:sp>
      </p:grpSp>
      <p:grpSp>
        <p:nvGrpSpPr>
          <p:cNvPr id="936" name="Rounded Rectangle 18"/>
          <p:cNvGrpSpPr/>
          <p:nvPr/>
        </p:nvGrpSpPr>
        <p:grpSpPr>
          <a:xfrm>
            <a:off x="8332044" y="6977174"/>
            <a:ext cx="1268831" cy="732409"/>
            <a:chOff x="0" y="0"/>
            <a:chExt cx="1268830" cy="732407"/>
          </a:xfrm>
        </p:grpSpPr>
        <p:sp>
          <p:nvSpPr>
            <p:cNvPr id="934"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35"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937" name="Elbow Connector 19"/>
          <p:cNvSpPr/>
          <p:nvPr/>
        </p:nvSpPr>
        <p:spPr>
          <a:xfrm rot="16200000" flipV="1">
            <a:off x="10422042" y="8363622"/>
            <a:ext cx="1219552" cy="357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38" name="Elbow Connector 30"/>
          <p:cNvSpPr/>
          <p:nvPr/>
        </p:nvSpPr>
        <p:spPr>
          <a:xfrm>
            <a:off x="9606280" y="7343140"/>
            <a:ext cx="712471" cy="26162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819" y="21600"/>
                </a:lnTo>
                <a:lnTo>
                  <a:pt x="10819"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941" name="Rounded Rectangle 31"/>
          <p:cNvGrpSpPr/>
          <p:nvPr/>
        </p:nvGrpSpPr>
        <p:grpSpPr>
          <a:xfrm>
            <a:off x="10483763" y="4869236"/>
            <a:ext cx="1113356" cy="929639"/>
            <a:chOff x="0" y="0"/>
            <a:chExt cx="1113355" cy="929638"/>
          </a:xfrm>
        </p:grpSpPr>
        <p:sp>
          <p:nvSpPr>
            <p:cNvPr id="939"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40"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942" name="Lightning Bolt 32"/>
          <p:cNvSpPr/>
          <p:nvPr/>
        </p:nvSpPr>
        <p:spPr>
          <a:xfrm>
            <a:off x="11048296" y="4551965"/>
            <a:ext cx="300612" cy="556901"/>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43" name="Lightning Bolt 33"/>
          <p:cNvSpPr/>
          <p:nvPr/>
        </p:nvSpPr>
        <p:spPr>
          <a:xfrm>
            <a:off x="5849015" y="8149673"/>
            <a:ext cx="419863" cy="544478"/>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44" name="Picture 2" descr="Picture 2"/>
          <p:cNvPicPr>
            <a:picLocks noChangeAspect="1"/>
          </p:cNvPicPr>
          <p:nvPr/>
        </p:nvPicPr>
        <p:blipFill>
          <a:blip r:embed="rId7">
            <a:extLst/>
          </a:blip>
          <a:stretch>
            <a:fillRect/>
          </a:stretch>
        </p:blipFill>
        <p:spPr>
          <a:xfrm>
            <a:off x="13108353" y="4715219"/>
            <a:ext cx="914663" cy="693115"/>
          </a:xfrm>
          <a:prstGeom prst="rect">
            <a:avLst/>
          </a:prstGeom>
          <a:ln w="12700">
            <a:miter lim="400000"/>
          </a:ln>
        </p:spPr>
      </p:pic>
      <p:grpSp>
        <p:nvGrpSpPr>
          <p:cNvPr id="947" name="Rounded Rectangle 36"/>
          <p:cNvGrpSpPr/>
          <p:nvPr/>
        </p:nvGrpSpPr>
        <p:grpSpPr>
          <a:xfrm>
            <a:off x="6549032" y="6249367"/>
            <a:ext cx="1518270" cy="929639"/>
            <a:chOff x="0" y="0"/>
            <a:chExt cx="1518269" cy="929638"/>
          </a:xfrm>
        </p:grpSpPr>
        <p:sp>
          <p:nvSpPr>
            <p:cNvPr id="945" name="Rounded Rectangle"/>
            <p:cNvSpPr/>
            <p:nvPr/>
          </p:nvSpPr>
          <p:spPr>
            <a:xfrm>
              <a:off x="-1" y="8800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946" name="ADF on JCS"/>
            <p:cNvSpPr txBox="1"/>
            <p:nvPr/>
          </p:nvSpPr>
          <p:spPr>
            <a:xfrm>
              <a:off x="36788" y="0"/>
              <a:ext cx="1444692"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ADF on JCS</a:t>
              </a:r>
            </a:p>
          </p:txBody>
        </p:sp>
      </p:grpSp>
      <p:sp>
        <p:nvSpPr>
          <p:cNvPr id="948" name="Elbow Connector 41"/>
          <p:cNvSpPr/>
          <p:nvPr/>
        </p:nvSpPr>
        <p:spPr>
          <a:xfrm>
            <a:off x="10417809" y="3039110"/>
            <a:ext cx="615951" cy="104521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778" y="21600"/>
                </a:lnTo>
                <a:lnTo>
                  <a:pt x="10778"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49" name="Elbow Connector 43"/>
          <p:cNvSpPr/>
          <p:nvPr/>
        </p:nvSpPr>
        <p:spPr>
          <a:xfrm flipV="1">
            <a:off x="10385438" y="5061777"/>
            <a:ext cx="2722919" cy="8473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50" name="Elbow Connector 44"/>
          <p:cNvSpPr/>
          <p:nvPr/>
        </p:nvSpPr>
        <p:spPr>
          <a:xfrm>
            <a:off x="7289799" y="4527550"/>
            <a:ext cx="17781" cy="172085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1318"/>
                </a:lnTo>
                <a:lnTo>
                  <a:pt x="0" y="11318"/>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1" name="Right Arrow 45"/>
          <p:cNvSpPr/>
          <p:nvPr/>
        </p:nvSpPr>
        <p:spPr>
          <a:xfrm>
            <a:off x="6110061" y="8083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2" name="Right Arrow 47"/>
          <p:cNvSpPr/>
          <p:nvPr/>
        </p:nvSpPr>
        <p:spPr>
          <a:xfrm>
            <a:off x="10844316" y="458646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53" name="Elbow Connector 48"/>
          <p:cNvSpPr/>
          <p:nvPr/>
        </p:nvSpPr>
        <p:spPr>
          <a:xfrm>
            <a:off x="11040109" y="4467859"/>
            <a:ext cx="759461" cy="1583692"/>
          </a:xfrm>
          <a:custGeom>
            <a:avLst/>
            <a:gdLst/>
            <a:ahLst/>
            <a:cxnLst>
              <a:cxn ang="0">
                <a:pos x="wd2" y="hd2"/>
              </a:cxn>
              <a:cxn ang="5400000">
                <a:pos x="wd2" y="hd2"/>
              </a:cxn>
              <a:cxn ang="10800000">
                <a:pos x="wd2" y="hd2"/>
              </a:cxn>
              <a:cxn ang="16200000">
                <a:pos x="wd2" y="hd2"/>
              </a:cxn>
            </a:cxnLst>
            <a:rect l="0" t="0" r="r" b="b"/>
            <a:pathLst>
              <a:path w="21600" h="21600" extrusionOk="0">
                <a:moveTo>
                  <a:pt x="0" y="1813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954" name="Elbow Connector 49"/>
          <p:cNvSpPr/>
          <p:nvPr/>
        </p:nvSpPr>
        <p:spPr>
          <a:xfrm rot="16200000" flipV="1">
            <a:off x="6391107" y="5420316"/>
            <a:ext cx="1816082"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55" name="Elbow Connector 54"/>
          <p:cNvSpPr/>
          <p:nvPr/>
        </p:nvSpPr>
        <p:spPr>
          <a:xfrm rot="5400000">
            <a:off x="7004718" y="3473579"/>
            <a:ext cx="575492"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58" name="Rounded Rectangle 58"/>
          <p:cNvGrpSpPr/>
          <p:nvPr/>
        </p:nvGrpSpPr>
        <p:grpSpPr>
          <a:xfrm>
            <a:off x="4031491" y="6858554"/>
            <a:ext cx="2208306" cy="969652"/>
            <a:chOff x="0" y="0"/>
            <a:chExt cx="2208304" cy="969650"/>
          </a:xfrm>
        </p:grpSpPr>
        <p:sp>
          <p:nvSpPr>
            <p:cNvPr id="956" name="Rounded Rectangle"/>
            <p:cNvSpPr/>
            <p:nvPr/>
          </p:nvSpPr>
          <p:spPr>
            <a:xfrm>
              <a:off x="0" y="0"/>
              <a:ext cx="2208305" cy="969652"/>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57" name="Visual Builder Cloud Service"/>
            <p:cNvSpPr txBox="1"/>
            <p:nvPr/>
          </p:nvSpPr>
          <p:spPr>
            <a:xfrm>
              <a:off x="47334" y="108904"/>
              <a:ext cx="2113637"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Visual Builder Cloud Service</a:t>
              </a:r>
            </a:p>
          </p:txBody>
        </p:sp>
      </p:grpSp>
      <p:sp>
        <p:nvSpPr>
          <p:cNvPr id="959" name="Elbow Connector 59"/>
          <p:cNvSpPr/>
          <p:nvPr/>
        </p:nvSpPr>
        <p:spPr>
          <a:xfrm flipV="1">
            <a:off x="6267273" y="7556737"/>
            <a:ext cx="2064774" cy="193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962" name="Rounded Rectangle 60"/>
          <p:cNvGrpSpPr/>
          <p:nvPr/>
        </p:nvGrpSpPr>
        <p:grpSpPr>
          <a:xfrm>
            <a:off x="8778678" y="2661604"/>
            <a:ext cx="1633630" cy="755367"/>
            <a:chOff x="0" y="0"/>
            <a:chExt cx="1633628" cy="755366"/>
          </a:xfrm>
        </p:grpSpPr>
        <p:sp>
          <p:nvSpPr>
            <p:cNvPr id="960" name="Rounded Rectangle"/>
            <p:cNvSpPr/>
            <p:nvPr/>
          </p:nvSpPr>
          <p:spPr>
            <a:xfrm>
              <a:off x="0" y="-1"/>
              <a:ext cx="1633629" cy="755367"/>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961"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965" name="Rounded Rectangle 61"/>
          <p:cNvGrpSpPr/>
          <p:nvPr/>
        </p:nvGrpSpPr>
        <p:grpSpPr>
          <a:xfrm>
            <a:off x="6110063" y="2379128"/>
            <a:ext cx="2369483" cy="813059"/>
            <a:chOff x="0" y="0"/>
            <a:chExt cx="2369481" cy="813058"/>
          </a:xfrm>
        </p:grpSpPr>
        <p:sp>
          <p:nvSpPr>
            <p:cNvPr id="963" name="Rounded Rectangle"/>
            <p:cNvSpPr/>
            <p:nvPr/>
          </p:nvSpPr>
          <p:spPr>
            <a:xfrm>
              <a:off x="0" y="-1"/>
              <a:ext cx="2369482"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964" name="Data Visualization"/>
            <p:cNvSpPr txBox="1"/>
            <p:nvPr/>
          </p:nvSpPr>
          <p:spPr>
            <a:xfrm>
              <a:off x="39690" y="195707"/>
              <a:ext cx="2290102" cy="421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rgbClr val="FFFFFF"/>
                  </a:solidFill>
                  <a:latin typeface="Arial Unicode MS"/>
                  <a:ea typeface="Arial Unicode MS"/>
                  <a:cs typeface="Arial Unicode MS"/>
                  <a:sym typeface="Arial Unicode MS"/>
                </a:defRPr>
              </a:lvl1pPr>
            </a:lstStyle>
            <a:p>
              <a:r>
                <a:t>Data Visualization</a:t>
              </a:r>
            </a:p>
          </p:txBody>
        </p:sp>
      </p:grpSp>
      <p:grpSp>
        <p:nvGrpSpPr>
          <p:cNvPr id="968" name="Rounded Rectangle 64"/>
          <p:cNvGrpSpPr/>
          <p:nvPr/>
        </p:nvGrpSpPr>
        <p:grpSpPr>
          <a:xfrm>
            <a:off x="13142565" y="2975798"/>
            <a:ext cx="1268831" cy="732410"/>
            <a:chOff x="0" y="0"/>
            <a:chExt cx="1268830" cy="732409"/>
          </a:xfrm>
        </p:grpSpPr>
        <p:sp>
          <p:nvSpPr>
            <p:cNvPr id="966" name="Rounded Rectangle"/>
            <p:cNvSpPr/>
            <p:nvPr/>
          </p:nvSpPr>
          <p:spPr>
            <a:xfrm>
              <a:off x="0" y="-1"/>
              <a:ext cx="1268831" cy="732411"/>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967"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969" name="Elbow Connector 65"/>
          <p:cNvSpPr/>
          <p:nvPr/>
        </p:nvSpPr>
        <p:spPr>
          <a:xfrm rot="5400000" flipH="1" flipV="1">
            <a:off x="13167825" y="4106066"/>
            <a:ext cx="1007017" cy="211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970" name="Elbow Connector 66"/>
          <p:cNvSpPr/>
          <p:nvPr/>
        </p:nvSpPr>
        <p:spPr>
          <a:xfrm rot="5400000" flipH="1" flipV="1">
            <a:off x="13626459" y="2612163"/>
            <a:ext cx="514159" cy="21311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971" name="Picture 2" descr="Picture 2"/>
          <p:cNvPicPr>
            <a:picLocks noChangeAspect="1"/>
          </p:cNvPicPr>
          <p:nvPr/>
        </p:nvPicPr>
        <p:blipFill>
          <a:blip r:embed="rId8">
            <a:extLst/>
          </a:blip>
          <a:stretch>
            <a:fillRect/>
          </a:stretch>
        </p:blipFill>
        <p:spPr>
          <a:xfrm>
            <a:off x="13272997" y="1477447"/>
            <a:ext cx="1001688" cy="1001688"/>
          </a:xfrm>
          <a:prstGeom prst="rect">
            <a:avLst/>
          </a:prstGeom>
          <a:ln w="12700">
            <a:miter lim="400000"/>
          </a:ln>
        </p:spPr>
      </p:pic>
      <p:pic>
        <p:nvPicPr>
          <p:cNvPr id="972" name="Picture 4" descr="Picture 4"/>
          <p:cNvPicPr>
            <a:picLocks noChangeAspect="1"/>
          </p:cNvPicPr>
          <p:nvPr/>
        </p:nvPicPr>
        <p:blipFill>
          <a:blip r:embed="rId9">
            <a:extLst/>
          </a:blip>
          <a:stretch>
            <a:fillRect/>
          </a:stretch>
        </p:blipFill>
        <p:spPr>
          <a:xfrm>
            <a:off x="13921542" y="1024167"/>
            <a:ext cx="783304" cy="783304"/>
          </a:xfrm>
          <a:prstGeom prst="rect">
            <a:avLst/>
          </a:prstGeom>
          <a:ln w="12700">
            <a:miter lim="400000"/>
          </a:ln>
        </p:spPr>
      </p:pic>
      <p:pic>
        <p:nvPicPr>
          <p:cNvPr id="973" name="Picture 8" descr="Picture 8"/>
          <p:cNvPicPr>
            <a:picLocks noChangeAspect="1"/>
          </p:cNvPicPr>
          <p:nvPr/>
        </p:nvPicPr>
        <p:blipFill>
          <a:blip r:embed="rId10">
            <a:extLst/>
          </a:blip>
          <a:stretch>
            <a:fillRect/>
          </a:stretch>
        </p:blipFill>
        <p:spPr>
          <a:xfrm>
            <a:off x="13019107" y="843460"/>
            <a:ext cx="864432" cy="864432"/>
          </a:xfrm>
          <a:prstGeom prst="rect">
            <a:avLst/>
          </a:prstGeom>
          <a:ln w="12700">
            <a:miter lim="400000"/>
          </a:ln>
        </p:spPr>
      </p:pic>
      <p:grpSp>
        <p:nvGrpSpPr>
          <p:cNvPr id="976" name="Cloud 70"/>
          <p:cNvGrpSpPr/>
          <p:nvPr/>
        </p:nvGrpSpPr>
        <p:grpSpPr>
          <a:xfrm>
            <a:off x="8187746" y="1134806"/>
            <a:ext cx="5278629" cy="1199033"/>
            <a:chOff x="112" y="-12"/>
            <a:chExt cx="5278628" cy="1199031"/>
          </a:xfrm>
        </p:grpSpPr>
        <p:sp>
          <p:nvSpPr>
            <p:cNvPr id="974" name="Shape"/>
            <p:cNvSpPr/>
            <p:nvPr/>
          </p:nvSpPr>
          <p:spPr>
            <a:xfrm>
              <a:off x="112" y="-13"/>
              <a:ext cx="5278629"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75" name="Shape"/>
            <p:cNvSpPr/>
            <p:nvPr/>
          </p:nvSpPr>
          <p:spPr>
            <a:xfrm>
              <a:off x="268032" y="60968"/>
              <a:ext cx="4836898"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77" name="Picture 2" descr="Picture 2"/>
          <p:cNvPicPr>
            <a:picLocks noChangeAspect="1"/>
          </p:cNvPicPr>
          <p:nvPr/>
        </p:nvPicPr>
        <p:blipFill>
          <a:blip r:embed="rId11">
            <a:extLst/>
          </a:blip>
          <a:stretch>
            <a:fillRect/>
          </a:stretch>
        </p:blipFill>
        <p:spPr>
          <a:xfrm>
            <a:off x="9702185" y="1001640"/>
            <a:ext cx="2037710" cy="1147014"/>
          </a:xfrm>
          <a:prstGeom prst="rect">
            <a:avLst/>
          </a:prstGeom>
          <a:ln w="12700">
            <a:miter lim="400000"/>
          </a:ln>
        </p:spPr>
      </p:pic>
      <p:pic>
        <p:nvPicPr>
          <p:cNvPr id="978" name="Picture 2" descr="Picture 2"/>
          <p:cNvPicPr>
            <a:picLocks noChangeAspect="1"/>
          </p:cNvPicPr>
          <p:nvPr/>
        </p:nvPicPr>
        <p:blipFill>
          <a:blip r:embed="rId12">
            <a:extLst/>
          </a:blip>
          <a:stretch>
            <a:fillRect/>
          </a:stretch>
        </p:blipFill>
        <p:spPr>
          <a:xfrm>
            <a:off x="9702185" y="1575146"/>
            <a:ext cx="1523246" cy="800400"/>
          </a:xfrm>
          <a:prstGeom prst="rect">
            <a:avLst/>
          </a:prstGeom>
          <a:ln w="12700">
            <a:miter lim="400000"/>
          </a:ln>
        </p:spPr>
      </p:pic>
      <p:pic>
        <p:nvPicPr>
          <p:cNvPr id="979" name="Picture 4" descr="Picture 4"/>
          <p:cNvPicPr>
            <a:picLocks noChangeAspect="1"/>
          </p:cNvPicPr>
          <p:nvPr/>
        </p:nvPicPr>
        <p:blipFill>
          <a:blip r:embed="rId13">
            <a:extLst/>
          </a:blip>
          <a:stretch>
            <a:fillRect/>
          </a:stretch>
        </p:blipFill>
        <p:spPr>
          <a:xfrm>
            <a:off x="8749717" y="1362791"/>
            <a:ext cx="829265" cy="952305"/>
          </a:xfrm>
          <a:prstGeom prst="rect">
            <a:avLst/>
          </a:prstGeom>
          <a:ln w="12700">
            <a:miter lim="400000"/>
          </a:ln>
        </p:spPr>
      </p:pic>
      <p:pic>
        <p:nvPicPr>
          <p:cNvPr id="980" name="Picture 4" descr="Picture 4"/>
          <p:cNvPicPr>
            <a:picLocks noChangeAspect="1"/>
          </p:cNvPicPr>
          <p:nvPr/>
        </p:nvPicPr>
        <p:blipFill>
          <a:blip r:embed="rId14">
            <a:extLst/>
          </a:blip>
          <a:stretch>
            <a:fillRect/>
          </a:stretch>
        </p:blipFill>
        <p:spPr>
          <a:xfrm>
            <a:off x="11937096" y="1190325"/>
            <a:ext cx="1059669" cy="747375"/>
          </a:xfrm>
          <a:prstGeom prst="rect">
            <a:avLst/>
          </a:prstGeom>
          <a:ln w="12700">
            <a:miter lim="400000"/>
          </a:ln>
        </p:spPr>
      </p:pic>
      <p:pic>
        <p:nvPicPr>
          <p:cNvPr id="981" name="Picture 6" descr="Picture 6"/>
          <p:cNvPicPr>
            <a:picLocks noChangeAspect="1"/>
          </p:cNvPicPr>
          <p:nvPr/>
        </p:nvPicPr>
        <p:blipFill>
          <a:blip r:embed="rId15">
            <a:extLst/>
          </a:blip>
          <a:stretch>
            <a:fillRect/>
          </a:stretch>
        </p:blipFill>
        <p:spPr>
          <a:xfrm>
            <a:off x="10918352" y="1783646"/>
            <a:ext cx="1026999" cy="308102"/>
          </a:xfrm>
          <a:prstGeom prst="rect">
            <a:avLst/>
          </a:prstGeom>
          <a:ln w="12700">
            <a:miter lim="400000"/>
          </a:ln>
        </p:spPr>
      </p:pic>
      <p:grpSp>
        <p:nvGrpSpPr>
          <p:cNvPr id="984" name="Flowchart: Magnetic Disk 76"/>
          <p:cNvGrpSpPr/>
          <p:nvPr/>
        </p:nvGrpSpPr>
        <p:grpSpPr>
          <a:xfrm>
            <a:off x="4211779" y="7709581"/>
            <a:ext cx="540333" cy="373522"/>
            <a:chOff x="0" y="0"/>
            <a:chExt cx="540331" cy="373520"/>
          </a:xfrm>
        </p:grpSpPr>
        <p:sp>
          <p:nvSpPr>
            <p:cNvPr id="982"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gradFill flip="none" rotWithShape="1">
              <a:gsLst>
                <a:gs pos="0">
                  <a:srgbClr val="F4A2A1"/>
                </a:gs>
                <a:gs pos="50000">
                  <a:srgbClr val="F19493"/>
                </a:gs>
                <a:gs pos="100000">
                  <a:srgbClr val="F3807F"/>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983" name="Shape"/>
            <p:cNvSpPr/>
            <p:nvPr/>
          </p:nvSpPr>
          <p:spPr>
            <a:xfrm>
              <a:off x="-1" y="-1"/>
              <a:ext cx="540332" cy="373522"/>
            </a:xfrm>
            <a:custGeom>
              <a:avLst/>
              <a:gdLst/>
              <a:ahLst/>
              <a:cxnLst>
                <a:cxn ang="0">
                  <a:pos x="wd2" y="hd2"/>
                </a:cxn>
                <a:cxn ang="5400000">
                  <a:pos x="wd2" y="hd2"/>
                </a:cxn>
                <a:cxn ang="10800000">
                  <a:pos x="wd2" y="hd2"/>
                </a:cxn>
                <a:cxn ang="16200000">
                  <a:pos x="wd2" y="hd2"/>
                </a:cxn>
              </a:cxnLst>
              <a:rect l="0" t="0" r="r" b="b"/>
              <a:pathLst>
                <a:path w="21600" h="21600" extrusionOk="0">
                  <a:moveTo>
                    <a:pt x="21600" y="3600"/>
                  </a:moveTo>
                  <a:cubicBezTo>
                    <a:pt x="21600" y="5588"/>
                    <a:pt x="16765" y="7200"/>
                    <a:pt x="10800" y="7200"/>
                  </a:cubicBezTo>
                  <a:cubicBezTo>
                    <a:pt x="4835" y="7200"/>
                    <a:pt x="0" y="5588"/>
                    <a:pt x="0" y="3600"/>
                  </a:cubicBezTo>
                  <a:moveTo>
                    <a:pt x="0" y="3600"/>
                  </a:moveTo>
                  <a:cubicBezTo>
                    <a:pt x="0" y="1612"/>
                    <a:pt x="4835" y="0"/>
                    <a:pt x="10800" y="0"/>
                  </a:cubicBezTo>
                  <a:cubicBezTo>
                    <a:pt x="16765" y="0"/>
                    <a:pt x="21600" y="1612"/>
                    <a:pt x="21600" y="3600"/>
                  </a:cubicBezTo>
                  <a:lnTo>
                    <a:pt x="21600" y="18000"/>
                  </a:lnTo>
                  <a:cubicBezTo>
                    <a:pt x="21600" y="19988"/>
                    <a:pt x="16765" y="21600"/>
                    <a:pt x="10800" y="21600"/>
                  </a:cubicBezTo>
                  <a:cubicBezTo>
                    <a:pt x="4835" y="21600"/>
                    <a:pt x="0" y="19988"/>
                    <a:pt x="0" y="18000"/>
                  </a:cubicBezTo>
                  <a:close/>
                </a:path>
              </a:pathLst>
            </a:custGeom>
            <a:noFill/>
            <a:ln w="6350" cap="flat">
              <a:solidFill>
                <a:schemeClr val="accent6"/>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985" name="Picture 4" descr="Picture 4"/>
          <p:cNvPicPr>
            <a:picLocks noChangeAspect="1"/>
          </p:cNvPicPr>
          <p:nvPr/>
        </p:nvPicPr>
        <p:blipFill>
          <a:blip r:embed="rId16">
            <a:extLst/>
          </a:blip>
          <a:stretch>
            <a:fillRect/>
          </a:stretch>
        </p:blipFill>
        <p:spPr>
          <a:xfrm>
            <a:off x="10068586" y="3116310"/>
            <a:ext cx="339953" cy="291170"/>
          </a:xfrm>
          <a:prstGeom prst="rect">
            <a:avLst/>
          </a:prstGeom>
          <a:ln w="12700">
            <a:miter lim="400000"/>
          </a:ln>
        </p:spPr>
      </p:pic>
      <p:pic>
        <p:nvPicPr>
          <p:cNvPr id="986" name="Picture 4" descr="Picture 4"/>
          <p:cNvPicPr>
            <a:picLocks noChangeAspect="1"/>
          </p:cNvPicPr>
          <p:nvPr/>
        </p:nvPicPr>
        <p:blipFill>
          <a:blip r:embed="rId17">
            <a:extLst/>
          </a:blip>
          <a:stretch>
            <a:fillRect/>
          </a:stretch>
        </p:blipFill>
        <p:spPr>
          <a:xfrm>
            <a:off x="11333156" y="5408333"/>
            <a:ext cx="317902" cy="272283"/>
          </a:xfrm>
          <a:prstGeom prst="rect">
            <a:avLst/>
          </a:prstGeom>
          <a:ln w="12700">
            <a:miter lim="400000"/>
          </a:ln>
        </p:spPr>
      </p:pic>
      <p:pic>
        <p:nvPicPr>
          <p:cNvPr id="987" name="Picture 4" descr="Picture 4"/>
          <p:cNvPicPr>
            <a:picLocks noChangeAspect="1"/>
          </p:cNvPicPr>
          <p:nvPr/>
        </p:nvPicPr>
        <p:blipFill>
          <a:blip r:embed="rId16">
            <a:extLst/>
          </a:blip>
          <a:stretch>
            <a:fillRect/>
          </a:stretch>
        </p:blipFill>
        <p:spPr>
          <a:xfrm>
            <a:off x="6224978" y="8331485"/>
            <a:ext cx="339953" cy="291170"/>
          </a:xfrm>
          <a:prstGeom prst="rect">
            <a:avLst/>
          </a:prstGeom>
          <a:ln w="12700">
            <a:miter lim="400000"/>
          </a:ln>
        </p:spPr>
      </p:pic>
      <p:sp>
        <p:nvSpPr>
          <p:cNvPr id="988" name="Elbow Connector 82"/>
          <p:cNvSpPr/>
          <p:nvPr/>
        </p:nvSpPr>
        <p:spPr>
          <a:xfrm rot="5400000" flipH="1" flipV="1">
            <a:off x="9374723" y="4302943"/>
            <a:ext cx="2515352" cy="28331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01" y="0"/>
                </a:lnTo>
                <a:lnTo>
                  <a:pt x="1401"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8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2" nodeType="clickEffect">
                                  <p:stCondLst>
                                    <p:cond delay="0"/>
                                  </p:stCondLst>
                                  <p:iterate>
                                    <p:tmAbs val="0"/>
                                  </p:iterate>
                                  <p:childTnLst>
                                    <p:set>
                                      <p:cBhvr>
                                        <p:cTn id="10" fill="hold"/>
                                        <p:tgtEl>
                                          <p:spTgt spid="9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3" nodeType="clickEffect">
                                  <p:stCondLst>
                                    <p:cond delay="0"/>
                                  </p:stCondLst>
                                  <p:iterate>
                                    <p:tmAbs val="0"/>
                                  </p:iterate>
                                  <p:childTnLst>
                                    <p:set>
                                      <p:cBhvr>
                                        <p:cTn id="14" fill="hold"/>
                                        <p:tgtEl>
                                          <p:spTgt spid="9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5" grpId="1" animBg="1" advAuto="0"/>
      <p:bldP spid="986" grpId="2" animBg="1" advAuto="0"/>
      <p:bldP spid="987" grpId="3" animBg="1" advAuto="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0"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Triggering artist proposal approval from physical things or social media</a:t>
            </a:r>
          </a:p>
        </p:txBody>
      </p:sp>
      <p:sp>
        <p:nvSpPr>
          <p:cNvPr id="991" name="Text Placeholder 2"/>
          <p:cNvSpPr txBox="1">
            <a:spLocks noGrp="1"/>
          </p:cNvSpPr>
          <p:nvPr>
            <p:ph type="body" idx="1"/>
          </p:nvPr>
        </p:nvSpPr>
        <p:spPr>
          <a:xfrm>
            <a:off x="1917700" y="2603499"/>
            <a:ext cx="11942765" cy="5727703"/>
          </a:xfrm>
          <a:prstGeom prst="rect">
            <a:avLst/>
          </a:prstGeom>
        </p:spPr>
        <p:txBody>
          <a:bodyPr/>
          <a:lstStyle/>
          <a:p>
            <a:r>
              <a:t>@Danilo</a:t>
            </a:r>
          </a:p>
          <a:p>
            <a:r>
              <a:t>Screenshot IoT</a:t>
            </a:r>
          </a:p>
          <a:p>
            <a:pPr marL="914231" lvl="1" indent="-304743">
              <a:spcBef>
                <a:spcPts val="600"/>
              </a:spcBef>
              <a:defRPr sz="3200"/>
            </a:pPr>
            <a:r>
              <a:t>messages/stream analysis on IoT = specifically for new artist</a:t>
            </a:r>
          </a:p>
          <a:p>
            <a:r>
              <a:t>Demo:</a:t>
            </a:r>
          </a:p>
          <a:p>
            <a:pPr marL="914231" lvl="1" indent="-304743">
              <a:spcBef>
                <a:spcPts val="600"/>
              </a:spcBef>
              <a:defRPr sz="3200"/>
            </a:pPr>
            <a:r>
              <a:t>Show messages/stream analysis on IoT = specifically for new artist</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 name="Picture 69" descr="Picture 69"/>
          <p:cNvPicPr>
            <a:picLocks noChangeAspect="1"/>
          </p:cNvPicPr>
          <p:nvPr/>
        </p:nvPicPr>
        <p:blipFill>
          <a:blip r:embed="rId3">
            <a:extLst/>
          </a:blip>
          <a:stretch>
            <a:fillRect/>
          </a:stretch>
        </p:blipFill>
        <p:spPr>
          <a:xfrm>
            <a:off x="2623810" y="4772088"/>
            <a:ext cx="6400802" cy="2349502"/>
          </a:xfrm>
          <a:prstGeom prst="rect">
            <a:avLst/>
          </a:prstGeom>
          <a:ln w="12700">
            <a:miter lim="400000"/>
          </a:ln>
        </p:spPr>
      </p:pic>
      <p:sp>
        <p:nvSpPr>
          <p:cNvPr id="994" name="Title 1"/>
          <p:cNvSpPr txBox="1">
            <a:spLocks noGrp="1"/>
          </p:cNvSpPr>
          <p:nvPr>
            <p:ph type="title"/>
          </p:nvPr>
        </p:nvSpPr>
        <p:spPr>
          <a:xfrm>
            <a:off x="977770" y="843460"/>
            <a:ext cx="15218194" cy="1346290"/>
          </a:xfrm>
          <a:prstGeom prst="rect">
            <a:avLst/>
          </a:prstGeom>
        </p:spPr>
        <p:txBody>
          <a:bodyPr/>
          <a:lstStyle>
            <a:lvl1pPr defTabSz="1097080">
              <a:defRPr sz="4800"/>
            </a:lvl1pPr>
          </a:lstStyle>
          <a:p>
            <a:r>
              <a:t>The man in the middle - hooking up IOT, process cloud and back office  Database</a:t>
            </a:r>
          </a:p>
        </p:txBody>
      </p:sp>
      <p:sp>
        <p:nvSpPr>
          <p:cNvPr id="995" name="Rectangle 24"/>
          <p:cNvSpPr/>
          <p:nvPr/>
        </p:nvSpPr>
        <p:spPr>
          <a:xfrm>
            <a:off x="7684851" y="4674813"/>
            <a:ext cx="1339762" cy="2115092"/>
          </a:xfrm>
          <a:prstGeom prst="rect">
            <a:avLst/>
          </a:prstGeom>
          <a:ln w="50800">
            <a:solidFill>
              <a:schemeClr val="accent1"/>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996" name="Rectangle 25"/>
          <p:cNvSpPr/>
          <p:nvPr/>
        </p:nvSpPr>
        <p:spPr>
          <a:xfrm>
            <a:off x="3774333" y="4752633"/>
            <a:ext cx="1828802" cy="2368957"/>
          </a:xfrm>
          <a:prstGeom prst="rect">
            <a:avLst/>
          </a:prstGeom>
          <a:ln w="50800">
            <a:solidFill>
              <a:schemeClr val="accent4"/>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997" name="Picture 26" descr="Picture 26"/>
          <p:cNvPicPr>
            <a:picLocks noChangeAspect="1"/>
          </p:cNvPicPr>
          <p:nvPr/>
        </p:nvPicPr>
        <p:blipFill>
          <a:blip r:embed="rId4">
            <a:extLst/>
          </a:blip>
          <a:stretch>
            <a:fillRect/>
          </a:stretch>
        </p:blipFill>
        <p:spPr>
          <a:xfrm>
            <a:off x="7840494" y="6939432"/>
            <a:ext cx="7815152" cy="2669884"/>
          </a:xfrm>
          <a:prstGeom prst="rect">
            <a:avLst/>
          </a:prstGeom>
          <a:ln w="50800">
            <a:solidFill>
              <a:schemeClr val="accent4"/>
            </a:solidFill>
          </a:ln>
        </p:spPr>
      </p:pic>
      <p:pic>
        <p:nvPicPr>
          <p:cNvPr id="998" name="Picture 29" descr="Picture 29"/>
          <p:cNvPicPr>
            <a:picLocks noChangeAspect="1"/>
          </p:cNvPicPr>
          <p:nvPr/>
        </p:nvPicPr>
        <p:blipFill>
          <a:blip r:embed="rId5">
            <a:extLst/>
          </a:blip>
          <a:stretch>
            <a:fillRect/>
          </a:stretch>
        </p:blipFill>
        <p:spPr>
          <a:xfrm>
            <a:off x="9288042" y="2413097"/>
            <a:ext cx="7880261" cy="3363906"/>
          </a:xfrm>
          <a:prstGeom prst="rect">
            <a:avLst/>
          </a:prstGeom>
          <a:ln w="50800">
            <a:solidFill>
              <a:schemeClr val="accent1"/>
            </a:solidFill>
          </a:ln>
        </p:spPr>
      </p:pic>
      <p:sp>
        <p:nvSpPr>
          <p:cNvPr id="999" name="Elbow Connector 78"/>
          <p:cNvSpPr/>
          <p:nvPr/>
        </p:nvSpPr>
        <p:spPr>
          <a:xfrm rot="5400000" flipH="1" flipV="1">
            <a:off x="8628777" y="4015552"/>
            <a:ext cx="385216" cy="9333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50800">
            <a:solidFill>
              <a:schemeClr val="accent1"/>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00" name="Elbow Connector 79"/>
          <p:cNvSpPr/>
          <p:nvPr/>
        </p:nvSpPr>
        <p:spPr>
          <a:xfrm>
            <a:off x="4687570" y="7146290"/>
            <a:ext cx="3126741" cy="11277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path>
            </a:pathLst>
          </a:custGeom>
          <a:ln w="50800">
            <a:solidFill>
              <a:schemeClr val="accent4"/>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01" name="Rectangle 82"/>
          <p:cNvSpPr/>
          <p:nvPr/>
        </p:nvSpPr>
        <p:spPr>
          <a:xfrm>
            <a:off x="2379834" y="4752633"/>
            <a:ext cx="1339761" cy="1122870"/>
          </a:xfrm>
          <a:prstGeom prst="rect">
            <a:avLst/>
          </a:prstGeom>
          <a:ln w="50800">
            <a:solidFill>
              <a:schemeClr val="accent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02" name="Elbow Connector 85"/>
          <p:cNvSpPr/>
          <p:nvPr/>
        </p:nvSpPr>
        <p:spPr>
          <a:xfrm rot="16200000" flipV="1">
            <a:off x="1667690" y="4601924"/>
            <a:ext cx="747851" cy="63753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24" y="0"/>
                </a:lnTo>
                <a:lnTo>
                  <a:pt x="124" y="21600"/>
                </a:lnTo>
                <a:lnTo>
                  <a:pt x="21600" y="21600"/>
                </a:lnTo>
              </a:path>
            </a:pathLst>
          </a:custGeom>
          <a:ln w="50800">
            <a:solidFill>
              <a:schemeClr val="accent5"/>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06" name="Group 98"/>
          <p:cNvGrpSpPr/>
          <p:nvPr/>
        </p:nvGrpSpPr>
        <p:grpSpPr>
          <a:xfrm>
            <a:off x="97274" y="2339276"/>
            <a:ext cx="8121269" cy="2211656"/>
            <a:chOff x="0" y="0"/>
            <a:chExt cx="8121268" cy="2211655"/>
          </a:xfrm>
        </p:grpSpPr>
        <p:pic>
          <p:nvPicPr>
            <p:cNvPr id="1003" name="Picture 99" descr="Picture 99"/>
            <p:cNvPicPr>
              <a:picLocks noChangeAspect="1"/>
            </p:cNvPicPr>
            <p:nvPr/>
          </p:nvPicPr>
          <p:blipFill>
            <a:blip r:embed="rId6">
              <a:extLst/>
            </a:blip>
            <a:stretch>
              <a:fillRect/>
            </a:stretch>
          </p:blipFill>
          <p:spPr>
            <a:xfrm>
              <a:off x="0" y="0"/>
              <a:ext cx="8121269" cy="2211656"/>
            </a:xfrm>
            <a:prstGeom prst="rect">
              <a:avLst/>
            </a:prstGeom>
            <a:ln w="50800" cap="flat">
              <a:solidFill>
                <a:schemeClr val="accent5"/>
              </a:solidFill>
              <a:prstDash val="solid"/>
              <a:round/>
            </a:ln>
            <a:effectLst/>
          </p:spPr>
        </p:pic>
        <p:pic>
          <p:nvPicPr>
            <p:cNvPr id="1004" name="Picture 100" descr="Picture 100"/>
            <p:cNvPicPr>
              <a:picLocks noChangeAspect="1"/>
            </p:cNvPicPr>
            <p:nvPr/>
          </p:nvPicPr>
          <p:blipFill>
            <a:blip r:embed="rId7">
              <a:extLst/>
            </a:blip>
            <a:stretch>
              <a:fillRect/>
            </a:stretch>
          </p:blipFill>
          <p:spPr>
            <a:xfrm>
              <a:off x="677082" y="1760841"/>
              <a:ext cx="808059" cy="251217"/>
            </a:xfrm>
            <a:prstGeom prst="rect">
              <a:avLst/>
            </a:prstGeom>
            <a:ln w="12700" cap="flat">
              <a:noFill/>
              <a:miter lim="400000"/>
            </a:ln>
            <a:effectLst/>
          </p:spPr>
        </p:pic>
        <p:pic>
          <p:nvPicPr>
            <p:cNvPr id="1005" name="Picture 101" descr="Picture 101"/>
            <p:cNvPicPr>
              <a:picLocks noChangeAspect="1"/>
            </p:cNvPicPr>
            <p:nvPr/>
          </p:nvPicPr>
          <p:blipFill>
            <a:blip r:embed="rId8">
              <a:extLst/>
            </a:blip>
            <a:stretch>
              <a:fillRect/>
            </a:stretch>
          </p:blipFill>
          <p:spPr>
            <a:xfrm>
              <a:off x="4977894" y="1711637"/>
              <a:ext cx="1216294" cy="166789"/>
            </a:xfrm>
            <a:prstGeom prst="rect">
              <a:avLst/>
            </a:prstGeom>
            <a:ln w="12700" cap="flat">
              <a:noFill/>
              <a:miter lim="400000"/>
            </a:ln>
            <a:effectLst/>
          </p:spPr>
        </p:pic>
      </p:grpSp>
      <p:grpSp>
        <p:nvGrpSpPr>
          <p:cNvPr id="1009" name="Oval 105"/>
          <p:cNvGrpSpPr/>
          <p:nvPr/>
        </p:nvGrpSpPr>
        <p:grpSpPr>
          <a:xfrm>
            <a:off x="16477047" y="2515311"/>
            <a:ext cx="583665" cy="524355"/>
            <a:chOff x="0" y="0"/>
            <a:chExt cx="583663" cy="524353"/>
          </a:xfrm>
        </p:grpSpPr>
        <p:sp>
          <p:nvSpPr>
            <p:cNvPr id="1007" name="Oval"/>
            <p:cNvSpPr/>
            <p:nvPr/>
          </p:nvSpPr>
          <p:spPr>
            <a:xfrm>
              <a:off x="-1" y="0"/>
              <a:ext cx="583664" cy="524355"/>
            </a:xfrm>
            <a:prstGeom prst="ellipse">
              <a:avLst/>
            </a:prstGeom>
            <a:noFill/>
            <a:ln w="2540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08" name="2"/>
            <p:cNvSpPr txBox="1"/>
            <p:nvPr/>
          </p:nvSpPr>
          <p:spPr>
            <a:xfrm>
              <a:off x="85475" y="6906"/>
              <a:ext cx="412711"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1"/>
                  </a:solidFill>
                  <a:latin typeface="Arial Unicode MS"/>
                  <a:ea typeface="Arial Unicode MS"/>
                  <a:cs typeface="Arial Unicode MS"/>
                  <a:sym typeface="Arial Unicode MS"/>
                </a:defRPr>
              </a:lvl1pPr>
            </a:lstStyle>
            <a:p>
              <a:r>
                <a:t>2</a:t>
              </a:r>
            </a:p>
          </p:txBody>
        </p:sp>
      </p:grpSp>
      <p:grpSp>
        <p:nvGrpSpPr>
          <p:cNvPr id="1012" name="Oval 108"/>
          <p:cNvGrpSpPr/>
          <p:nvPr/>
        </p:nvGrpSpPr>
        <p:grpSpPr>
          <a:xfrm>
            <a:off x="14967034" y="7047748"/>
            <a:ext cx="583665" cy="524357"/>
            <a:chOff x="0" y="0"/>
            <a:chExt cx="583663" cy="524355"/>
          </a:xfrm>
        </p:grpSpPr>
        <p:sp>
          <p:nvSpPr>
            <p:cNvPr id="1010" name="Oval"/>
            <p:cNvSpPr/>
            <p:nvPr/>
          </p:nvSpPr>
          <p:spPr>
            <a:xfrm>
              <a:off x="-1" y="0"/>
              <a:ext cx="583664" cy="524357"/>
            </a:xfrm>
            <a:prstGeom prst="ellipse">
              <a:avLst/>
            </a:prstGeom>
            <a:noFill/>
            <a:ln w="25400" cap="flat">
              <a:solidFill>
                <a:schemeClr val="accent4"/>
              </a:solidFill>
              <a:prstDash val="solid"/>
              <a:miter lim="800000"/>
            </a:ln>
            <a:effectLst/>
          </p:spPr>
          <p:txBody>
            <a:bodyPr wrap="square" lIns="45718" tIns="45718" rIns="45718" bIns="45718" numCol="1" anchor="ctr">
              <a:noAutofit/>
            </a:bodyPr>
            <a:lstStyle/>
            <a:p>
              <a:pPr algn="ctr">
                <a:defRPr>
                  <a:solidFill>
                    <a:schemeClr val="accent4"/>
                  </a:solidFill>
                  <a:latin typeface="Arial Unicode MS"/>
                  <a:ea typeface="Arial Unicode MS"/>
                  <a:cs typeface="Arial Unicode MS"/>
                  <a:sym typeface="Arial Unicode MS"/>
                </a:defRPr>
              </a:pPr>
              <a:endParaRPr/>
            </a:p>
          </p:txBody>
        </p:sp>
        <p:sp>
          <p:nvSpPr>
            <p:cNvPr id="1011" name="1"/>
            <p:cNvSpPr txBox="1"/>
            <p:nvPr/>
          </p:nvSpPr>
          <p:spPr>
            <a:xfrm>
              <a:off x="85475" y="6906"/>
              <a:ext cx="412711"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4"/>
                  </a:solidFill>
                  <a:latin typeface="Arial Unicode MS"/>
                  <a:ea typeface="Arial Unicode MS"/>
                  <a:cs typeface="Arial Unicode MS"/>
                  <a:sym typeface="Arial Unicode MS"/>
                </a:defRPr>
              </a:lvl1pPr>
            </a:lstStyle>
            <a:p>
              <a:r>
                <a:t>1</a:t>
              </a:r>
            </a:p>
          </p:txBody>
        </p:sp>
      </p:grpSp>
      <p:grpSp>
        <p:nvGrpSpPr>
          <p:cNvPr id="1015" name="Oval 109"/>
          <p:cNvGrpSpPr/>
          <p:nvPr/>
        </p:nvGrpSpPr>
        <p:grpSpPr>
          <a:xfrm>
            <a:off x="7548663" y="2371903"/>
            <a:ext cx="583665" cy="524357"/>
            <a:chOff x="0" y="0"/>
            <a:chExt cx="583663" cy="524355"/>
          </a:xfrm>
        </p:grpSpPr>
        <p:sp>
          <p:nvSpPr>
            <p:cNvPr id="1013" name="Oval"/>
            <p:cNvSpPr/>
            <p:nvPr/>
          </p:nvSpPr>
          <p:spPr>
            <a:xfrm>
              <a:off x="-1" y="0"/>
              <a:ext cx="583664" cy="524357"/>
            </a:xfrm>
            <a:prstGeom prst="ellipse">
              <a:avLst/>
            </a:prstGeom>
            <a:noFill/>
            <a:ln w="25400" cap="flat">
              <a:solidFill>
                <a:schemeClr val="accent5"/>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14" name="3"/>
            <p:cNvSpPr txBox="1"/>
            <p:nvPr/>
          </p:nvSpPr>
          <p:spPr>
            <a:xfrm>
              <a:off x="85475" y="6906"/>
              <a:ext cx="412711"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5"/>
                  </a:solidFill>
                  <a:latin typeface="Arial Unicode MS"/>
                  <a:ea typeface="Arial Unicode MS"/>
                  <a:cs typeface="Arial Unicode MS"/>
                  <a:sym typeface="Arial Unicode MS"/>
                </a:defRPr>
              </a:lvl1pPr>
            </a:lstStyle>
            <a:p>
              <a:r>
                <a:t>3</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99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100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9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4" nodeType="clickEffect">
                                  <p:stCondLst>
                                    <p:cond delay="0"/>
                                  </p:stCondLst>
                                  <p:iterate>
                                    <p:tmAbs val="0"/>
                                  </p:iterate>
                                  <p:childTnLst>
                                    <p:set>
                                      <p:cBhvr>
                                        <p:cTn id="16" fill="hold"/>
                                        <p:tgtEl>
                                          <p:spTgt spid="99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5" nodeType="afterEffect">
                                  <p:stCondLst>
                                    <p:cond delay="0"/>
                                  </p:stCondLst>
                                  <p:iterate>
                                    <p:tmAbs val="0"/>
                                  </p:iterate>
                                  <p:childTnLst>
                                    <p:set>
                                      <p:cBhvr>
                                        <p:cTn id="19" fill="hold"/>
                                        <p:tgtEl>
                                          <p:spTgt spid="999"/>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grpId="6" nodeType="afterEffect">
                                  <p:stCondLst>
                                    <p:cond delay="0"/>
                                  </p:stCondLst>
                                  <p:iterate>
                                    <p:tmAbs val="0"/>
                                  </p:iterate>
                                  <p:childTnLst>
                                    <p:set>
                                      <p:cBhvr>
                                        <p:cTn id="22" fill="hold"/>
                                        <p:tgtEl>
                                          <p:spTgt spid="9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7" nodeType="clickEffect">
                                  <p:stCondLst>
                                    <p:cond delay="0"/>
                                  </p:stCondLst>
                                  <p:iterate>
                                    <p:tmAbs val="0"/>
                                  </p:iterate>
                                  <p:childTnLst>
                                    <p:set>
                                      <p:cBhvr>
                                        <p:cTn id="26" fill="hold"/>
                                        <p:tgtEl>
                                          <p:spTgt spid="1001"/>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8" nodeType="afterEffect">
                                  <p:stCondLst>
                                    <p:cond delay="0"/>
                                  </p:stCondLst>
                                  <p:iterate>
                                    <p:tmAbs val="0"/>
                                  </p:iterate>
                                  <p:childTnLst>
                                    <p:set>
                                      <p:cBhvr>
                                        <p:cTn id="29" fill="hold"/>
                                        <p:tgtEl>
                                          <p:spTgt spid="1002"/>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9" nodeType="afterEffect">
                                  <p:stCondLst>
                                    <p:cond delay="0"/>
                                  </p:stCondLst>
                                  <p:iterate>
                                    <p:tmAbs val="0"/>
                                  </p:iterate>
                                  <p:childTnLst>
                                    <p:set>
                                      <p:cBhvr>
                                        <p:cTn id="32" fill="hold"/>
                                        <p:tgtEl>
                                          <p:spTgt spid="10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6" animBg="1" advAuto="0"/>
      <p:bldP spid="996" grpId="3" animBg="1" advAuto="0"/>
      <p:bldP spid="997" grpId="1" animBg="1" advAuto="0"/>
      <p:bldP spid="998" grpId="4" animBg="1" advAuto="0"/>
      <p:bldP spid="999" grpId="5" animBg="1" advAuto="0"/>
      <p:bldP spid="1000" grpId="2" animBg="1" advAuto="0"/>
      <p:bldP spid="1001" grpId="7" animBg="1" advAuto="0"/>
      <p:bldP spid="1002" grpId="8" animBg="1" advAuto="0"/>
      <p:bldP spid="1006" grpId="9" animBg="1" advAuto="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9" name="Title 1"/>
          <p:cNvSpPr txBox="1">
            <a:spLocks noGrp="1"/>
          </p:cNvSpPr>
          <p:nvPr>
            <p:ph type="title"/>
          </p:nvPr>
        </p:nvSpPr>
        <p:spPr>
          <a:xfrm>
            <a:off x="977769" y="843460"/>
            <a:ext cx="12883040" cy="1346290"/>
          </a:xfrm>
          <a:prstGeom prst="rect">
            <a:avLst/>
          </a:prstGeom>
        </p:spPr>
        <p:txBody>
          <a:bodyPr/>
          <a:lstStyle>
            <a:lvl1pPr defTabSz="1097080">
              <a:defRPr sz="4800"/>
            </a:lvl1pPr>
          </a:lstStyle>
          <a:p>
            <a:r>
              <a:t>And some more cloud solution architecture</a:t>
            </a:r>
          </a:p>
        </p:txBody>
      </p:sp>
      <p:grpSp>
        <p:nvGrpSpPr>
          <p:cNvPr id="1022" name="Oval 3"/>
          <p:cNvGrpSpPr/>
          <p:nvPr/>
        </p:nvGrpSpPr>
        <p:grpSpPr>
          <a:xfrm>
            <a:off x="1992219" y="3129390"/>
            <a:ext cx="1897837" cy="968947"/>
            <a:chOff x="0" y="0"/>
            <a:chExt cx="1897836" cy="968945"/>
          </a:xfrm>
        </p:grpSpPr>
        <p:sp>
          <p:nvSpPr>
            <p:cNvPr id="1020" name="Oval"/>
            <p:cNvSpPr/>
            <p:nvPr/>
          </p:nvSpPr>
          <p:spPr>
            <a:xfrm>
              <a:off x="0" y="0"/>
              <a:ext cx="1897837"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21" name="Audience"/>
            <p:cNvSpPr txBox="1"/>
            <p:nvPr/>
          </p:nvSpPr>
          <p:spPr>
            <a:xfrm>
              <a:off x="277930" y="38703"/>
              <a:ext cx="1341974" cy="891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23" name="Picture 2" descr="Picture 2"/>
          <p:cNvPicPr>
            <a:picLocks noChangeAspect="1"/>
          </p:cNvPicPr>
          <p:nvPr/>
        </p:nvPicPr>
        <p:blipFill>
          <a:blip r:embed="rId2">
            <a:extLst/>
          </a:blip>
          <a:stretch>
            <a:fillRect/>
          </a:stretch>
        </p:blipFill>
        <p:spPr>
          <a:xfrm>
            <a:off x="3685747" y="4010511"/>
            <a:ext cx="1359315" cy="1106024"/>
          </a:xfrm>
          <a:prstGeom prst="rect">
            <a:avLst/>
          </a:prstGeom>
          <a:ln w="12700">
            <a:miter lim="400000"/>
          </a:ln>
        </p:spPr>
      </p:pic>
      <p:grpSp>
        <p:nvGrpSpPr>
          <p:cNvPr id="1026" name="Rounded Rectangle 5"/>
          <p:cNvGrpSpPr/>
          <p:nvPr/>
        </p:nvGrpSpPr>
        <p:grpSpPr>
          <a:xfrm>
            <a:off x="6599052" y="3662286"/>
            <a:ext cx="1518271" cy="753624"/>
            <a:chOff x="0" y="0"/>
            <a:chExt cx="1518269" cy="753623"/>
          </a:xfrm>
        </p:grpSpPr>
        <p:sp>
          <p:nvSpPr>
            <p:cNvPr id="102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5"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29" name="Rounded Rectangle 6"/>
          <p:cNvGrpSpPr/>
          <p:nvPr/>
        </p:nvGrpSpPr>
        <p:grpSpPr>
          <a:xfrm>
            <a:off x="5469509" y="6247438"/>
            <a:ext cx="1518270" cy="753624"/>
            <a:chOff x="0" y="0"/>
            <a:chExt cx="1518269" cy="753623"/>
          </a:xfrm>
        </p:grpSpPr>
        <p:sp>
          <p:nvSpPr>
            <p:cNvPr id="102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28"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032" name="Rounded Rectangle 7"/>
          <p:cNvGrpSpPr/>
          <p:nvPr/>
        </p:nvGrpSpPr>
        <p:grpSpPr>
          <a:xfrm>
            <a:off x="2202307" y="7648298"/>
            <a:ext cx="1518271" cy="753624"/>
            <a:chOff x="0" y="0"/>
            <a:chExt cx="1518269" cy="753623"/>
          </a:xfrm>
        </p:grpSpPr>
        <p:sp>
          <p:nvSpPr>
            <p:cNvPr id="1030"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1"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035" name="Rounded Rectangle 8">
            <a:hlinkClick r:id="rId3"/>
          </p:cNvPr>
          <p:cNvGrpSpPr/>
          <p:nvPr/>
        </p:nvGrpSpPr>
        <p:grpSpPr>
          <a:xfrm>
            <a:off x="11726773" y="5797101"/>
            <a:ext cx="1518270" cy="753624"/>
            <a:chOff x="0" y="0"/>
            <a:chExt cx="1518269" cy="753623"/>
          </a:xfrm>
        </p:grpSpPr>
        <p:sp>
          <p:nvSpPr>
            <p:cNvPr id="103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4"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038" name="Rounded Rectangle 9"/>
          <p:cNvGrpSpPr/>
          <p:nvPr/>
        </p:nvGrpSpPr>
        <p:grpSpPr>
          <a:xfrm>
            <a:off x="9412737" y="3901581"/>
            <a:ext cx="1518270" cy="753625"/>
            <a:chOff x="0" y="0"/>
            <a:chExt cx="1518269" cy="753623"/>
          </a:xfrm>
        </p:grpSpPr>
        <p:sp>
          <p:nvSpPr>
            <p:cNvPr id="103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37"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039" name="Elbow Connector 10"/>
          <p:cNvSpPr/>
          <p:nvPr/>
        </p:nvSpPr>
        <p:spPr>
          <a:xfrm>
            <a:off x="2867660" y="6983728"/>
            <a:ext cx="92711" cy="6642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75"/>
                </a:lnTo>
                <a:lnTo>
                  <a:pt x="21600" y="9375"/>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0" name="Elbow Connector 11"/>
          <p:cNvSpPr/>
          <p:nvPr/>
        </p:nvSpPr>
        <p:spPr>
          <a:xfrm>
            <a:off x="6987540" y="6042659"/>
            <a:ext cx="1918972" cy="58039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1" name="Straight Arrow Connector 12"/>
          <p:cNvSpPr/>
          <p:nvPr/>
        </p:nvSpPr>
        <p:spPr>
          <a:xfrm>
            <a:off x="3015139" y="4150538"/>
            <a:ext cx="576066" cy="478267"/>
          </a:xfrm>
          <a:prstGeom prst="line">
            <a:avLst/>
          </a:prstGeom>
          <a:ln w="6350">
            <a:solidFill>
              <a:schemeClr val="accent1"/>
            </a:solidFill>
            <a:miter/>
            <a:tailEnd type="triangle"/>
          </a:ln>
        </p:spPr>
        <p:txBody>
          <a:bodyPr lIns="45718" tIns="45718" rIns="45718" bIns="45718"/>
          <a:lstStyle/>
          <a:p>
            <a:endParaRPr/>
          </a:p>
        </p:txBody>
      </p:sp>
      <p:sp>
        <p:nvSpPr>
          <p:cNvPr id="1042" name="Straight Arrow Connector 13"/>
          <p:cNvSpPr/>
          <p:nvPr/>
        </p:nvSpPr>
        <p:spPr>
          <a:xfrm>
            <a:off x="3303172" y="4072749"/>
            <a:ext cx="432050" cy="304027"/>
          </a:xfrm>
          <a:prstGeom prst="line">
            <a:avLst/>
          </a:prstGeom>
          <a:ln w="6350">
            <a:solidFill>
              <a:schemeClr val="accent1"/>
            </a:solidFill>
            <a:miter/>
            <a:tailEnd type="triangle"/>
          </a:ln>
        </p:spPr>
        <p:txBody>
          <a:bodyPr lIns="45718" tIns="45718" rIns="45718" bIns="45718"/>
          <a:lstStyle/>
          <a:p>
            <a:endParaRPr/>
          </a:p>
        </p:txBody>
      </p:sp>
      <p:sp>
        <p:nvSpPr>
          <p:cNvPr id="1043" name="Straight Arrow Connector 14"/>
          <p:cNvSpPr/>
          <p:nvPr/>
        </p:nvSpPr>
        <p:spPr>
          <a:xfrm>
            <a:off x="3447188" y="3899803"/>
            <a:ext cx="918219" cy="110708"/>
          </a:xfrm>
          <a:prstGeom prst="line">
            <a:avLst/>
          </a:prstGeom>
          <a:ln w="6350">
            <a:solidFill>
              <a:schemeClr val="accent1"/>
            </a:solidFill>
            <a:miter/>
            <a:tailEnd type="triangle"/>
          </a:ln>
        </p:spPr>
        <p:txBody>
          <a:bodyPr lIns="45718" tIns="45718" rIns="45718" bIns="45718"/>
          <a:lstStyle/>
          <a:p>
            <a:endParaRPr/>
          </a:p>
        </p:txBody>
      </p:sp>
      <p:sp>
        <p:nvSpPr>
          <p:cNvPr id="1044" name="Elbow Connector 15"/>
          <p:cNvSpPr/>
          <p:nvPr/>
        </p:nvSpPr>
        <p:spPr>
          <a:xfrm>
            <a:off x="4866640" y="4038600"/>
            <a:ext cx="1732282" cy="5207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45" name="Elbow Connector 18"/>
          <p:cNvSpPr/>
          <p:nvPr/>
        </p:nvSpPr>
        <p:spPr>
          <a:xfrm rot="16200000" flipV="1">
            <a:off x="10741128" y="4468271"/>
            <a:ext cx="1504075" cy="1124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48" name="Rounded Rectangle 19"/>
          <p:cNvGrpSpPr/>
          <p:nvPr/>
        </p:nvGrpSpPr>
        <p:grpSpPr>
          <a:xfrm>
            <a:off x="4641265" y="7883789"/>
            <a:ext cx="2305169" cy="929639"/>
            <a:chOff x="0" y="0"/>
            <a:chExt cx="2305168" cy="929638"/>
          </a:xfrm>
        </p:grpSpPr>
        <p:sp>
          <p:nvSpPr>
            <p:cNvPr id="1046"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47"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049" name="Elbow Connector 20"/>
          <p:cNvSpPr/>
          <p:nvPr/>
        </p:nvSpPr>
        <p:spPr>
          <a:xfrm>
            <a:off x="5793740" y="7000240"/>
            <a:ext cx="434342" cy="8826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052" name="Rounded Rectangle 21"/>
          <p:cNvGrpSpPr/>
          <p:nvPr/>
        </p:nvGrpSpPr>
        <p:grpSpPr>
          <a:xfrm>
            <a:off x="4140334" y="2595546"/>
            <a:ext cx="1805842" cy="891076"/>
            <a:chOff x="0" y="0"/>
            <a:chExt cx="1805840" cy="891074"/>
          </a:xfrm>
        </p:grpSpPr>
        <p:sp>
          <p:nvSpPr>
            <p:cNvPr id="1050"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051"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053" name="Elbow Connector 22"/>
          <p:cNvSpPr/>
          <p:nvPr/>
        </p:nvSpPr>
        <p:spPr>
          <a:xfrm>
            <a:off x="5951220" y="3040379"/>
            <a:ext cx="1405891" cy="62103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54" name="Elbow Connector 23"/>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057" name="Rounded Rectangle 24">
            <a:hlinkClick r:id="rId4"/>
          </p:cNvPr>
          <p:cNvGrpSpPr/>
          <p:nvPr/>
        </p:nvGrpSpPr>
        <p:grpSpPr>
          <a:xfrm>
            <a:off x="8147739" y="5170399"/>
            <a:ext cx="1518270" cy="872595"/>
            <a:chOff x="0" y="0"/>
            <a:chExt cx="1518269" cy="872593"/>
          </a:xfrm>
        </p:grpSpPr>
        <p:sp>
          <p:nvSpPr>
            <p:cNvPr id="105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060" name="Rounded Rectangle 26"/>
          <p:cNvGrpSpPr/>
          <p:nvPr/>
        </p:nvGrpSpPr>
        <p:grpSpPr>
          <a:xfrm>
            <a:off x="1942026" y="6055424"/>
            <a:ext cx="1851282" cy="929639"/>
            <a:chOff x="0" y="0"/>
            <a:chExt cx="1851280" cy="929638"/>
          </a:xfrm>
        </p:grpSpPr>
        <p:sp>
          <p:nvSpPr>
            <p:cNvPr id="1058"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59" name="Content &amp; Experience"/>
            <p:cNvSpPr txBox="1"/>
            <p:nvPr/>
          </p:nvSpPr>
          <p:spPr>
            <a:xfrm>
              <a:off x="36789" y="0"/>
              <a:ext cx="1777703"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Content &amp; Experience</a:t>
              </a:r>
            </a:p>
          </p:txBody>
        </p:sp>
      </p:grpSp>
      <p:sp>
        <p:nvSpPr>
          <p:cNvPr id="1061" name="Elbow Connector 27"/>
          <p:cNvSpPr/>
          <p:nvPr/>
        </p:nvSpPr>
        <p:spPr>
          <a:xfrm rot="10800000">
            <a:off x="3813021" y="6501138"/>
            <a:ext cx="1656490" cy="1231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2" name="Elbow Connector 28"/>
          <p:cNvSpPr/>
          <p:nvPr/>
        </p:nvSpPr>
        <p:spPr>
          <a:xfrm>
            <a:off x="1731010" y="3040378"/>
            <a:ext cx="2402841" cy="572772"/>
          </a:xfrm>
          <a:custGeom>
            <a:avLst/>
            <a:gdLst/>
            <a:ahLst/>
            <a:cxnLst>
              <a:cxn ang="0">
                <a:pos x="wd2" y="hd2"/>
              </a:cxn>
              <a:cxn ang="5400000">
                <a:pos x="wd2" y="hd2"/>
              </a:cxn>
              <a:cxn ang="10800000">
                <a:pos x="wd2" y="hd2"/>
              </a:cxn>
              <a:cxn ang="16200000">
                <a:pos x="wd2" y="hd2"/>
              </a:cxn>
            </a:cxnLst>
            <a:rect l="0" t="0" r="r" b="b"/>
            <a:pathLst>
              <a:path w="21600" h="21600" extrusionOk="0">
                <a:moveTo>
                  <a:pt x="2283"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pic>
        <p:nvPicPr>
          <p:cNvPr id="1063" name="Picture 2" descr="Picture 2"/>
          <p:cNvPicPr>
            <a:picLocks noChangeAspect="1"/>
          </p:cNvPicPr>
          <p:nvPr/>
        </p:nvPicPr>
        <p:blipFill>
          <a:blip r:embed="rId5">
            <a:extLst/>
          </a:blip>
          <a:stretch>
            <a:fillRect/>
          </a:stretch>
        </p:blipFill>
        <p:spPr>
          <a:xfrm>
            <a:off x="2407099" y="3326091"/>
            <a:ext cx="1148875" cy="792381"/>
          </a:xfrm>
          <a:prstGeom prst="rect">
            <a:avLst/>
          </a:prstGeom>
          <a:ln w="12700">
            <a:miter lim="400000"/>
          </a:ln>
        </p:spPr>
      </p:pic>
      <p:sp>
        <p:nvSpPr>
          <p:cNvPr id="1064" name="Elbow Connector 45"/>
          <p:cNvSpPr/>
          <p:nvPr/>
        </p:nvSpPr>
        <p:spPr>
          <a:xfrm>
            <a:off x="8116569" y="4038600"/>
            <a:ext cx="789941" cy="113157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065" name="Straight Arrow Connector 46"/>
          <p:cNvSpPr/>
          <p:nvPr/>
        </p:nvSpPr>
        <p:spPr>
          <a:xfrm flipH="1">
            <a:off x="3735220" y="6987923"/>
            <a:ext cx="1734292" cy="813279"/>
          </a:xfrm>
          <a:prstGeom prst="line">
            <a:avLst/>
          </a:prstGeom>
          <a:ln w="12700">
            <a:solidFill>
              <a:srgbClr val="C00000"/>
            </a:solidFill>
            <a:miter/>
            <a:tailEnd type="triangle"/>
          </a:ln>
        </p:spPr>
        <p:txBody>
          <a:bodyPr lIns="45718" tIns="45718" rIns="45718" bIns="45718"/>
          <a:lstStyle/>
          <a:p>
            <a:endParaRPr/>
          </a:p>
        </p:txBody>
      </p:sp>
      <p:sp>
        <p:nvSpPr>
          <p:cNvPr id="1066" name="Elbow Connector 47"/>
          <p:cNvSpPr/>
          <p:nvPr/>
        </p:nvSpPr>
        <p:spPr>
          <a:xfrm rot="10800000" flipV="1">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7" name="Elbow Connector 51"/>
          <p:cNvSpPr/>
          <p:nvPr/>
        </p:nvSpPr>
        <p:spPr>
          <a:xfrm rot="10800000">
            <a:off x="4795059" y="4849126"/>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8" name="Elbow Connector 52"/>
          <p:cNvSpPr/>
          <p:nvPr/>
        </p:nvSpPr>
        <p:spPr>
          <a:xfrm rot="10800000" flipV="1">
            <a:off x="6228642" y="5782466"/>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69" name="Elbow Connector 54"/>
          <p:cNvSpPr/>
          <p:nvPr/>
        </p:nvSpPr>
        <p:spPr>
          <a:xfrm>
            <a:off x="9666006" y="5652415"/>
            <a:ext cx="2060766" cy="56721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070" name="Elbow Connector 55"/>
          <p:cNvSpPr/>
          <p:nvPr/>
        </p:nvSpPr>
        <p:spPr>
          <a:xfrm rot="10800000">
            <a:off x="9666009" y="5454534"/>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2" name="Title 1"/>
          <p:cNvSpPr txBox="1">
            <a:spLocks noGrp="1"/>
          </p:cNvSpPr>
          <p:nvPr>
            <p:ph type="title"/>
          </p:nvPr>
        </p:nvSpPr>
        <p:spPr>
          <a:xfrm>
            <a:off x="977769" y="843460"/>
            <a:ext cx="12883040" cy="1346290"/>
          </a:xfrm>
          <a:prstGeom prst="rect">
            <a:avLst/>
          </a:prstGeom>
        </p:spPr>
        <p:txBody>
          <a:bodyPr/>
          <a:lstStyle/>
          <a:p>
            <a:r>
              <a:t>Remember that new feature?</a:t>
            </a:r>
          </a:p>
        </p:txBody>
      </p:sp>
      <p:sp>
        <p:nvSpPr>
          <p:cNvPr id="1073" name="Text Placeholder 2"/>
          <p:cNvSpPr txBox="1">
            <a:spLocks noGrp="1"/>
          </p:cNvSpPr>
          <p:nvPr>
            <p:ph type="body" idx="1"/>
          </p:nvPr>
        </p:nvSpPr>
        <p:spPr>
          <a:xfrm>
            <a:off x="1917700" y="2603499"/>
            <a:ext cx="11942765" cy="5727703"/>
          </a:xfrm>
          <a:prstGeom prst="rect">
            <a:avLst/>
          </a:prstGeom>
        </p:spPr>
        <p:txBody>
          <a:bodyPr/>
          <a:lstStyle/>
          <a:p>
            <a:r>
              <a:t>Incident created in Dev CS</a:t>
            </a:r>
          </a:p>
          <a:p>
            <a:r>
              <a:t>Feature implemented in JET</a:t>
            </a:r>
          </a:p>
          <a:p>
            <a:r>
              <a:t>New release was built and deployed from DevCS to ACCS</a:t>
            </a:r>
          </a:p>
          <a:p>
            <a:r>
              <a:t>Refresh the Portal application in your browser</a:t>
            </a:r>
          </a:p>
          <a:p>
            <a:pPr marL="914231" lvl="1" indent="-304743">
              <a:spcBef>
                <a:spcPts val="600"/>
              </a:spcBef>
              <a:defRPr sz="3100"/>
            </a:pPr>
            <a:r>
              <a:t>Et voila</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7" name="Title 1"/>
          <p:cNvSpPr txBox="1">
            <a:spLocks noGrp="1"/>
          </p:cNvSpPr>
          <p:nvPr>
            <p:ph type="title"/>
          </p:nvPr>
        </p:nvSpPr>
        <p:spPr>
          <a:xfrm>
            <a:off x="977769" y="843460"/>
            <a:ext cx="12883040" cy="1346290"/>
          </a:xfrm>
          <a:prstGeom prst="rect">
            <a:avLst/>
          </a:prstGeom>
        </p:spPr>
        <p:txBody>
          <a:bodyPr/>
          <a:lstStyle/>
          <a:p>
            <a:r>
              <a:t>End to end operational monitoring</a:t>
            </a:r>
          </a:p>
        </p:txBody>
      </p:sp>
      <p:sp>
        <p:nvSpPr>
          <p:cNvPr id="1078" name="Text Placeholder 2"/>
          <p:cNvSpPr txBox="1">
            <a:spLocks noGrp="1"/>
          </p:cNvSpPr>
          <p:nvPr>
            <p:ph type="body" idx="1"/>
          </p:nvPr>
        </p:nvSpPr>
        <p:spPr>
          <a:xfrm>
            <a:off x="1917700" y="2603499"/>
            <a:ext cx="11942765" cy="5727703"/>
          </a:xfrm>
          <a:prstGeom prst="rect">
            <a:avLst/>
          </a:prstGeom>
        </p:spPr>
        <p:txBody>
          <a:bodyPr/>
          <a:lstStyle/>
          <a:p>
            <a:r>
              <a:t>@Lucas</a:t>
            </a:r>
          </a:p>
          <a:p>
            <a:r>
              <a:t>Screenshots</a:t>
            </a:r>
          </a:p>
          <a:p>
            <a:pPr marL="914231" lvl="1" indent="-304743">
              <a:spcBef>
                <a:spcPts val="600"/>
              </a:spcBef>
              <a:defRPr sz="3100"/>
            </a:pPr>
            <a:r>
              <a:t>Show APM for JET Portal</a:t>
            </a:r>
          </a:p>
          <a:p>
            <a:pPr marL="914231" lvl="1" indent="-304743">
              <a:spcBef>
                <a:spcPts val="600"/>
              </a:spcBef>
              <a:defRPr sz="3100"/>
            </a:pPr>
            <a:r>
              <a:t>Show associated server request (SOA CS to Database) to fetch details</a:t>
            </a:r>
          </a:p>
          <a:p>
            <a:pPr marL="914231" lvl="1" indent="-304743">
              <a:spcBef>
                <a:spcPts val="600"/>
              </a:spcBef>
              <a:defRPr sz="3100"/>
            </a:pPr>
            <a:r>
              <a:t>Show log analytics for newly added artist</a:t>
            </a:r>
          </a:p>
          <a:p>
            <a:r>
              <a:t>Demo:</a:t>
            </a:r>
          </a:p>
          <a:p>
            <a:pPr marL="914231" lvl="1" indent="-304743">
              <a:spcBef>
                <a:spcPts val="600"/>
              </a:spcBef>
              <a:defRPr sz="3100"/>
            </a:pPr>
            <a:r>
              <a:t>Demo list of recent sessions (for JET Portal)</a:t>
            </a:r>
          </a:p>
          <a:p>
            <a:pPr marL="914231" lvl="1" indent="-304743">
              <a:spcBef>
                <a:spcPts val="600"/>
              </a:spcBef>
              <a:defRPr sz="3100"/>
            </a:pPr>
            <a:r>
              <a:t>Show server request that created new proposal through SOA in DB</a:t>
            </a:r>
          </a:p>
          <a:p>
            <a:pPr marL="914231" lvl="1" indent="-304743">
              <a:spcBef>
                <a:spcPts val="600"/>
              </a:spcBef>
              <a:defRPr sz="3100"/>
            </a:pPr>
            <a:r>
              <a:t>Show Log Analytics for new artist proposal</a:t>
            </a:r>
          </a:p>
          <a:p>
            <a:pPr marL="914231" lvl="1" indent="-304743">
              <a:spcBef>
                <a:spcPts val="600"/>
              </a:spcBef>
              <a:defRPr sz="3100"/>
            </a:pPr>
            <a:r>
              <a:t>Mention the log agents that collect these details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5" name="Title 1"/>
          <p:cNvSpPr txBox="1">
            <a:spLocks noGrp="1"/>
          </p:cNvSpPr>
          <p:nvPr>
            <p:ph type="title"/>
          </p:nvPr>
        </p:nvSpPr>
        <p:spPr>
          <a:xfrm>
            <a:off x="977770" y="843460"/>
            <a:ext cx="15176629" cy="1346290"/>
          </a:xfrm>
          <a:prstGeom prst="rect">
            <a:avLst/>
          </a:prstGeom>
        </p:spPr>
        <p:txBody>
          <a:bodyPr/>
          <a:lstStyle/>
          <a:p>
            <a:pPr defTabSz="1097080">
              <a:defRPr sz="4800"/>
            </a:pPr>
            <a:r>
              <a:t>end-to-end integrated flow using </a:t>
            </a:r>
            <a:r>
              <a:rPr>
                <a:solidFill>
                  <a:srgbClr val="FF0000"/>
                </a:solidFill>
              </a:rPr>
              <a:t>AS MANY </a:t>
            </a:r>
            <a:r>
              <a:t>Oracle PaaS Cloud Services </a:t>
            </a:r>
            <a:r>
              <a:rPr>
                <a:solidFill>
                  <a:srgbClr val="FF0000"/>
                </a:solidFill>
              </a:rPr>
              <a:t>as possible</a:t>
            </a:r>
          </a:p>
        </p:txBody>
      </p:sp>
      <p:pic>
        <p:nvPicPr>
          <p:cNvPr id="716" name="Picture 2" descr="Picture 2"/>
          <p:cNvPicPr>
            <a:picLocks noChangeAspect="1"/>
          </p:cNvPicPr>
          <p:nvPr/>
        </p:nvPicPr>
        <p:blipFill>
          <a:blip r:embed="rId2">
            <a:extLst/>
          </a:blip>
          <a:stretch>
            <a:fillRect/>
          </a:stretch>
        </p:blipFill>
        <p:spPr>
          <a:xfrm>
            <a:off x="10396855" y="4640896"/>
            <a:ext cx="6096002" cy="4429129"/>
          </a:xfrm>
          <a:prstGeom prst="rect">
            <a:avLst/>
          </a:prstGeom>
          <a:ln w="12700">
            <a:miter lim="400000"/>
          </a:ln>
        </p:spPr>
      </p:pic>
      <p:pic>
        <p:nvPicPr>
          <p:cNvPr id="717" name="Picture 6" descr="Picture 6"/>
          <p:cNvPicPr>
            <a:picLocks noChangeAspect="1"/>
          </p:cNvPicPr>
          <p:nvPr/>
        </p:nvPicPr>
        <p:blipFill>
          <a:blip r:embed="rId3">
            <a:extLst/>
          </a:blip>
          <a:stretch>
            <a:fillRect/>
          </a:stretch>
        </p:blipFill>
        <p:spPr>
          <a:xfrm>
            <a:off x="481330" y="2529838"/>
            <a:ext cx="9915526" cy="3343277"/>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2" name="Title 1"/>
          <p:cNvSpPr txBox="1">
            <a:spLocks noGrp="1"/>
          </p:cNvSpPr>
          <p:nvPr>
            <p:ph type="title"/>
          </p:nvPr>
        </p:nvSpPr>
        <p:spPr>
          <a:xfrm>
            <a:off x="977769" y="843460"/>
            <a:ext cx="12883040" cy="1346290"/>
          </a:xfrm>
          <a:prstGeom prst="rect">
            <a:avLst/>
          </a:prstGeom>
        </p:spPr>
        <p:txBody>
          <a:bodyPr/>
          <a:lstStyle/>
          <a:p>
            <a:r>
              <a:t>Conclusion</a:t>
            </a:r>
          </a:p>
        </p:txBody>
      </p:sp>
      <p:sp>
        <p:nvSpPr>
          <p:cNvPr id="1083" name="Text Placeholder 2"/>
          <p:cNvSpPr txBox="1">
            <a:spLocks noGrp="1"/>
          </p:cNvSpPr>
          <p:nvPr>
            <p:ph type="body" idx="1"/>
          </p:nvPr>
        </p:nvSpPr>
        <p:spPr>
          <a:xfrm>
            <a:off x="1917700" y="2603499"/>
            <a:ext cx="11942765" cy="5727703"/>
          </a:xfrm>
          <a:prstGeom prst="rect">
            <a:avLst/>
          </a:prstGeom>
        </p:spPr>
        <p:txBody>
          <a:bodyPr/>
          <a:lstStyle/>
          <a:p>
            <a:r>
              <a:t>What about that world record?</a:t>
            </a: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 name="Rectangle 157"/>
          <p:cNvSpPr/>
          <p:nvPr/>
        </p:nvSpPr>
        <p:spPr>
          <a:xfrm>
            <a:off x="-137162" y="8572479"/>
            <a:ext cx="10530844" cy="876320"/>
          </a:xfrm>
          <a:prstGeom prst="rect">
            <a:avLst/>
          </a:prstGeom>
          <a:solidFill>
            <a:srgbClr val="FFFFFF"/>
          </a:solidFill>
          <a:ln w="12700">
            <a:miter lim="400000"/>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086" name="Title 1"/>
          <p:cNvSpPr txBox="1">
            <a:spLocks noGrp="1"/>
          </p:cNvSpPr>
          <p:nvPr>
            <p:ph type="title"/>
          </p:nvPr>
        </p:nvSpPr>
        <p:spPr>
          <a:xfrm>
            <a:off x="977769" y="843460"/>
            <a:ext cx="12883040" cy="1346290"/>
          </a:xfrm>
          <a:prstGeom prst="rect">
            <a:avLst/>
          </a:prstGeom>
        </p:spPr>
        <p:txBody>
          <a:bodyPr/>
          <a:lstStyle/>
          <a:p>
            <a:r>
              <a:t>Cloud services architecture++</a:t>
            </a:r>
          </a:p>
        </p:txBody>
      </p:sp>
      <p:grpSp>
        <p:nvGrpSpPr>
          <p:cNvPr id="1089" name="Oval 4"/>
          <p:cNvGrpSpPr/>
          <p:nvPr/>
        </p:nvGrpSpPr>
        <p:grpSpPr>
          <a:xfrm>
            <a:off x="1784400" y="2201136"/>
            <a:ext cx="1897834" cy="968947"/>
            <a:chOff x="0" y="0"/>
            <a:chExt cx="1897833" cy="968945"/>
          </a:xfrm>
        </p:grpSpPr>
        <p:sp>
          <p:nvSpPr>
            <p:cNvPr id="1087" name="Oval"/>
            <p:cNvSpPr/>
            <p:nvPr/>
          </p:nvSpPr>
          <p:spPr>
            <a:xfrm>
              <a:off x="0" y="0"/>
              <a:ext cx="1897834" cy="968946"/>
            </a:xfrm>
            <a:prstGeom prst="ellipse">
              <a:avLst/>
            </a:prstGeom>
            <a:solidFill>
              <a:srgbClr val="6CFFA1"/>
            </a:solidFill>
            <a:ln w="12700" cap="flat">
              <a:solidFill>
                <a:srgbClr val="006825"/>
              </a:solidFill>
              <a:prstDash val="solid"/>
              <a:miter lim="800000"/>
            </a:ln>
            <a:effectLst/>
          </p:spPr>
          <p:txBody>
            <a:bodyPr wrap="square" lIns="45718" tIns="45718" rIns="45718" bIns="45718" numCol="1" anchor="ctr">
              <a:noAutofit/>
            </a:bodyPr>
            <a:lstStyle/>
            <a:p>
              <a:pPr algn="ctr">
                <a:defRPr sz="1600">
                  <a:latin typeface="Arial Unicode MS"/>
                  <a:ea typeface="Arial Unicode MS"/>
                  <a:cs typeface="Arial Unicode MS"/>
                  <a:sym typeface="Arial Unicode MS"/>
                </a:defRPr>
              </a:pPr>
              <a:endParaRPr/>
            </a:p>
          </p:txBody>
        </p:sp>
        <p:sp>
          <p:nvSpPr>
            <p:cNvPr id="1088" name="Audience"/>
            <p:cNvSpPr txBox="1"/>
            <p:nvPr/>
          </p:nvSpPr>
          <p:spPr>
            <a:xfrm>
              <a:off x="277930" y="38703"/>
              <a:ext cx="1341973" cy="891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600">
                  <a:latin typeface="Arial Unicode MS"/>
                  <a:ea typeface="Arial Unicode MS"/>
                  <a:cs typeface="Arial Unicode MS"/>
                  <a:sym typeface="Arial Unicode MS"/>
                </a:defRPr>
              </a:pPr>
              <a:r>
                <a:t>Audience</a:t>
              </a:r>
            </a:p>
            <a:p>
              <a:pPr algn="ctr">
                <a:defRPr sz="1600">
                  <a:latin typeface="Arial Unicode MS"/>
                  <a:ea typeface="Arial Unicode MS"/>
                  <a:cs typeface="Arial Unicode MS"/>
                  <a:sym typeface="Arial Unicode MS"/>
                </a:defRPr>
              </a:pPr>
              <a:endParaRPr/>
            </a:p>
          </p:txBody>
        </p:sp>
      </p:grpSp>
      <p:pic>
        <p:nvPicPr>
          <p:cNvPr id="1090" name="Picture 2" descr="Picture 2"/>
          <p:cNvPicPr>
            <a:picLocks noChangeAspect="1"/>
          </p:cNvPicPr>
          <p:nvPr/>
        </p:nvPicPr>
        <p:blipFill>
          <a:blip r:embed="rId2">
            <a:extLst/>
          </a:blip>
          <a:stretch>
            <a:fillRect/>
          </a:stretch>
        </p:blipFill>
        <p:spPr>
          <a:xfrm>
            <a:off x="3477929" y="3082257"/>
            <a:ext cx="1359315" cy="1106024"/>
          </a:xfrm>
          <a:prstGeom prst="rect">
            <a:avLst/>
          </a:prstGeom>
          <a:ln w="12700">
            <a:miter lim="400000"/>
          </a:ln>
        </p:spPr>
      </p:pic>
      <p:grpSp>
        <p:nvGrpSpPr>
          <p:cNvPr id="1093" name="Rounded Rectangle 6"/>
          <p:cNvGrpSpPr/>
          <p:nvPr/>
        </p:nvGrpSpPr>
        <p:grpSpPr>
          <a:xfrm>
            <a:off x="6391233" y="2734030"/>
            <a:ext cx="1518270" cy="753625"/>
            <a:chOff x="0" y="0"/>
            <a:chExt cx="1518269" cy="753623"/>
          </a:xfrm>
        </p:grpSpPr>
        <p:sp>
          <p:nvSpPr>
            <p:cNvPr id="1091"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2" name="IoT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IoT CS</a:t>
              </a:r>
            </a:p>
          </p:txBody>
        </p:sp>
      </p:grpSp>
      <p:grpSp>
        <p:nvGrpSpPr>
          <p:cNvPr id="1096" name="Rounded Rectangle 7"/>
          <p:cNvGrpSpPr/>
          <p:nvPr/>
        </p:nvGrpSpPr>
        <p:grpSpPr>
          <a:xfrm>
            <a:off x="5261690" y="5319183"/>
            <a:ext cx="1518270" cy="753624"/>
            <a:chOff x="0" y="0"/>
            <a:chExt cx="1518269" cy="753623"/>
          </a:xfrm>
        </p:grpSpPr>
        <p:sp>
          <p:nvSpPr>
            <p:cNvPr id="1094"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5" name="P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PCS</a:t>
              </a:r>
            </a:p>
          </p:txBody>
        </p:sp>
      </p:grpSp>
      <p:grpSp>
        <p:nvGrpSpPr>
          <p:cNvPr id="1099" name="Rounded Rectangle 8"/>
          <p:cNvGrpSpPr/>
          <p:nvPr/>
        </p:nvGrpSpPr>
        <p:grpSpPr>
          <a:xfrm>
            <a:off x="1994487" y="6720044"/>
            <a:ext cx="1518270" cy="753624"/>
            <a:chOff x="0" y="0"/>
            <a:chExt cx="1518269" cy="753623"/>
          </a:xfrm>
        </p:grpSpPr>
        <p:sp>
          <p:nvSpPr>
            <p:cNvPr id="1097"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098" name="Doc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Doc CS</a:t>
              </a:r>
            </a:p>
          </p:txBody>
        </p:sp>
      </p:grpSp>
      <p:grpSp>
        <p:nvGrpSpPr>
          <p:cNvPr id="1102" name="Rounded Rectangle 9">
            <a:hlinkClick r:id="rId3"/>
          </p:cNvPr>
          <p:cNvGrpSpPr/>
          <p:nvPr/>
        </p:nvGrpSpPr>
        <p:grpSpPr>
          <a:xfrm>
            <a:off x="11518954" y="4868845"/>
            <a:ext cx="1518270" cy="753625"/>
            <a:chOff x="0" y="0"/>
            <a:chExt cx="1518269" cy="753623"/>
          </a:xfrm>
        </p:grpSpPr>
        <p:sp>
          <p:nvSpPr>
            <p:cNvPr id="1100" name="Rounded Rectangle"/>
            <p:cNvSpPr/>
            <p:nvPr/>
          </p:nvSpPr>
          <p:spPr>
            <a:xfrm>
              <a:off x="-1" y="0"/>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1"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105" name="Rounded Rectangle 10"/>
          <p:cNvGrpSpPr/>
          <p:nvPr/>
        </p:nvGrpSpPr>
        <p:grpSpPr>
          <a:xfrm>
            <a:off x="9204920" y="2973327"/>
            <a:ext cx="1518270" cy="753625"/>
            <a:chOff x="0" y="0"/>
            <a:chExt cx="1518269" cy="753623"/>
          </a:xfrm>
        </p:grpSpPr>
        <p:sp>
          <p:nvSpPr>
            <p:cNvPr id="110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04"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106" name="Elbow Connector 11"/>
          <p:cNvSpPr/>
          <p:nvPr/>
        </p:nvSpPr>
        <p:spPr>
          <a:xfrm>
            <a:off x="2659379" y="6056629"/>
            <a:ext cx="93982" cy="6629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9352"/>
                </a:lnTo>
                <a:lnTo>
                  <a:pt x="21600" y="9352"/>
                </a:lnTo>
                <a:lnTo>
                  <a:pt x="2160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07" name="Elbow Connector 12"/>
          <p:cNvSpPr/>
          <p:nvPr/>
        </p:nvSpPr>
        <p:spPr>
          <a:xfrm>
            <a:off x="6779259" y="5114290"/>
            <a:ext cx="1918972" cy="58166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08" name="Straight Arrow Connector 13"/>
          <p:cNvSpPr/>
          <p:nvPr/>
        </p:nvSpPr>
        <p:spPr>
          <a:xfrm>
            <a:off x="2807321" y="3222282"/>
            <a:ext cx="576066" cy="478267"/>
          </a:xfrm>
          <a:prstGeom prst="line">
            <a:avLst/>
          </a:prstGeom>
          <a:ln w="6350">
            <a:solidFill>
              <a:schemeClr val="accent1"/>
            </a:solidFill>
            <a:miter/>
            <a:tailEnd type="triangle"/>
          </a:ln>
        </p:spPr>
        <p:txBody>
          <a:bodyPr lIns="45718" tIns="45718" rIns="45718" bIns="45718"/>
          <a:lstStyle/>
          <a:p>
            <a:endParaRPr/>
          </a:p>
        </p:txBody>
      </p:sp>
      <p:sp>
        <p:nvSpPr>
          <p:cNvPr id="1109" name="Straight Arrow Connector 14"/>
          <p:cNvSpPr/>
          <p:nvPr/>
        </p:nvSpPr>
        <p:spPr>
          <a:xfrm>
            <a:off x="3095351" y="3144496"/>
            <a:ext cx="432050" cy="304027"/>
          </a:xfrm>
          <a:prstGeom prst="line">
            <a:avLst/>
          </a:prstGeom>
          <a:ln w="6350">
            <a:solidFill>
              <a:schemeClr val="accent1"/>
            </a:solidFill>
            <a:miter/>
            <a:tailEnd type="triangle"/>
          </a:ln>
        </p:spPr>
        <p:txBody>
          <a:bodyPr lIns="45718" tIns="45718" rIns="45718" bIns="45718"/>
          <a:lstStyle/>
          <a:p>
            <a:endParaRPr/>
          </a:p>
        </p:txBody>
      </p:sp>
      <p:sp>
        <p:nvSpPr>
          <p:cNvPr id="1110" name="Straight Arrow Connector 15"/>
          <p:cNvSpPr/>
          <p:nvPr/>
        </p:nvSpPr>
        <p:spPr>
          <a:xfrm>
            <a:off x="3239367" y="2971550"/>
            <a:ext cx="918219" cy="110708"/>
          </a:xfrm>
          <a:prstGeom prst="line">
            <a:avLst/>
          </a:prstGeom>
          <a:ln w="6350">
            <a:solidFill>
              <a:schemeClr val="accent1"/>
            </a:solidFill>
            <a:miter/>
            <a:tailEnd type="triangle"/>
          </a:ln>
        </p:spPr>
        <p:txBody>
          <a:bodyPr lIns="45718" tIns="45718" rIns="45718" bIns="45718"/>
          <a:lstStyle/>
          <a:p>
            <a:endParaRPr/>
          </a:p>
        </p:txBody>
      </p:sp>
      <p:sp>
        <p:nvSpPr>
          <p:cNvPr id="1111" name="Elbow Connector 16"/>
          <p:cNvSpPr/>
          <p:nvPr/>
        </p:nvSpPr>
        <p:spPr>
          <a:xfrm>
            <a:off x="4658359" y="3110229"/>
            <a:ext cx="1732282" cy="520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1909" y="21600"/>
                </a:lnTo>
                <a:lnTo>
                  <a:pt x="11909" y="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14" name="Rounded Rectangle 17">
            <a:hlinkClick r:id="rId4"/>
          </p:cNvPr>
          <p:cNvGrpSpPr/>
          <p:nvPr/>
        </p:nvGrpSpPr>
        <p:grpSpPr>
          <a:xfrm>
            <a:off x="12999815" y="6434830"/>
            <a:ext cx="2754485" cy="753624"/>
            <a:chOff x="0" y="0"/>
            <a:chExt cx="2754484" cy="753623"/>
          </a:xfrm>
        </p:grpSpPr>
        <p:sp>
          <p:nvSpPr>
            <p:cNvPr id="1112" name="Rounded Rectangle"/>
            <p:cNvSpPr/>
            <p:nvPr/>
          </p:nvSpPr>
          <p:spPr>
            <a:xfrm>
              <a:off x="0" y="-1"/>
              <a:ext cx="2754485"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13" name="MCS"/>
            <p:cNvSpPr txBox="1"/>
            <p:nvPr/>
          </p:nvSpPr>
          <p:spPr>
            <a:xfrm>
              <a:off x="36789" y="121540"/>
              <a:ext cx="2680906"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MCS</a:t>
              </a:r>
            </a:p>
          </p:txBody>
        </p:sp>
      </p:grpSp>
      <p:grpSp>
        <p:nvGrpSpPr>
          <p:cNvPr id="1117" name="Rounded Rectangle 18">
            <a:hlinkClick r:id="rId5"/>
          </p:cNvPr>
          <p:cNvGrpSpPr/>
          <p:nvPr/>
        </p:nvGrpSpPr>
        <p:grpSpPr>
          <a:xfrm>
            <a:off x="8261222" y="7662267"/>
            <a:ext cx="3423627" cy="1076605"/>
            <a:chOff x="0" y="0"/>
            <a:chExt cx="3423626" cy="1076604"/>
          </a:xfrm>
        </p:grpSpPr>
        <p:sp>
          <p:nvSpPr>
            <p:cNvPr id="1115" name="Rounded Rectangle"/>
            <p:cNvSpPr/>
            <p:nvPr/>
          </p:nvSpPr>
          <p:spPr>
            <a:xfrm>
              <a:off x="-1" y="-1"/>
              <a:ext cx="3423628" cy="1076606"/>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2000">
                  <a:solidFill>
                    <a:srgbClr val="FFFFFF"/>
                  </a:solidFill>
                  <a:latin typeface="Arial Unicode MS"/>
                  <a:ea typeface="Arial Unicode MS"/>
                  <a:cs typeface="Arial Unicode MS"/>
                  <a:sym typeface="Arial Unicode MS"/>
                </a:defRPr>
              </a:pPr>
              <a:endParaRPr/>
            </a:p>
          </p:txBody>
        </p:sp>
        <p:sp>
          <p:nvSpPr>
            <p:cNvPr id="1116" name="JET on…"/>
            <p:cNvSpPr txBox="1"/>
            <p:nvPr/>
          </p:nvSpPr>
          <p:spPr>
            <a:xfrm>
              <a:off x="52553" y="162381"/>
              <a:ext cx="3318519"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2000">
                  <a:solidFill>
                    <a:srgbClr val="FFFFFF"/>
                  </a:solidFill>
                  <a:latin typeface="Arial Unicode MS"/>
                  <a:ea typeface="Arial Unicode MS"/>
                  <a:cs typeface="Arial Unicode MS"/>
                  <a:sym typeface="Arial Unicode MS"/>
                </a:defRPr>
              </a:pPr>
              <a:r>
                <a:t>JET on </a:t>
              </a:r>
            </a:p>
            <a:p>
              <a:pPr algn="ctr">
                <a:defRPr sz="2000">
                  <a:solidFill>
                    <a:srgbClr val="FFFFFF"/>
                  </a:solidFill>
                  <a:latin typeface="Arial Unicode MS"/>
                  <a:ea typeface="Arial Unicode MS"/>
                  <a:cs typeface="Arial Unicode MS"/>
                  <a:sym typeface="Arial Unicode MS"/>
                </a:defRPr>
              </a:pPr>
              <a:r>
                <a:t>Appplication Container CS</a:t>
              </a:r>
            </a:p>
          </p:txBody>
        </p:sp>
      </p:grpSp>
      <p:sp>
        <p:nvSpPr>
          <p:cNvPr id="1118" name="Elbow Connector 19"/>
          <p:cNvSpPr/>
          <p:nvPr/>
        </p:nvSpPr>
        <p:spPr>
          <a:xfrm>
            <a:off x="11639550" y="5622290"/>
            <a:ext cx="637541" cy="55372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899"/>
                </a:lnTo>
                <a:lnTo>
                  <a:pt x="21600" y="10899"/>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19" name="Elbow Connector 20"/>
          <p:cNvSpPr/>
          <p:nvPr/>
        </p:nvSpPr>
        <p:spPr>
          <a:xfrm>
            <a:off x="9972040" y="6920230"/>
            <a:ext cx="1667511" cy="7416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0726"/>
                </a:lnTo>
                <a:lnTo>
                  <a:pt x="21600" y="10726"/>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20" name="Elbow Connector 22"/>
          <p:cNvSpPr/>
          <p:nvPr/>
        </p:nvSpPr>
        <p:spPr>
          <a:xfrm rot="16200000" flipV="1">
            <a:off x="10533308" y="3540016"/>
            <a:ext cx="1504076"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23" name="Rounded Rectangle 23">
            <a:hlinkClick r:id="rId6"/>
          </p:cNvPr>
          <p:cNvGrpSpPr/>
          <p:nvPr/>
        </p:nvGrpSpPr>
        <p:grpSpPr>
          <a:xfrm>
            <a:off x="13714369" y="2870297"/>
            <a:ext cx="1518270" cy="840739"/>
            <a:chOff x="0" y="0"/>
            <a:chExt cx="1518269" cy="840738"/>
          </a:xfrm>
        </p:grpSpPr>
        <p:sp>
          <p:nvSpPr>
            <p:cNvPr id="1121" name="Rounded Rectangle"/>
            <p:cNvSpPr/>
            <p:nvPr/>
          </p:nvSpPr>
          <p:spPr>
            <a:xfrm>
              <a:off x="-1" y="43559"/>
              <a:ext cx="1518271"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22" name="ACCS or  Functions"/>
            <p:cNvSpPr txBox="1"/>
            <p:nvPr/>
          </p:nvSpPr>
          <p:spPr>
            <a:xfrm>
              <a:off x="36788" y="0"/>
              <a:ext cx="1444692" cy="840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ACCS or  </a:t>
              </a:r>
              <a:r>
                <a:rPr sz="2000"/>
                <a:t>Functions</a:t>
              </a:r>
            </a:p>
          </p:txBody>
        </p:sp>
      </p:grpSp>
      <p:sp>
        <p:nvSpPr>
          <p:cNvPr id="1124" name="Elbow Connector 24"/>
          <p:cNvSpPr/>
          <p:nvPr/>
        </p:nvSpPr>
        <p:spPr>
          <a:xfrm rot="5400000" flipH="1" flipV="1">
            <a:off x="12292513" y="3446991"/>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27" name="Rounded Rectangle 25"/>
          <p:cNvGrpSpPr/>
          <p:nvPr/>
        </p:nvGrpSpPr>
        <p:grpSpPr>
          <a:xfrm>
            <a:off x="4433446" y="6955535"/>
            <a:ext cx="2305169" cy="929639"/>
            <a:chOff x="0" y="0"/>
            <a:chExt cx="2305168" cy="929638"/>
          </a:xfrm>
        </p:grpSpPr>
        <p:sp>
          <p:nvSpPr>
            <p:cNvPr id="1125" name="Rounded Rectangle"/>
            <p:cNvSpPr/>
            <p:nvPr/>
          </p:nvSpPr>
          <p:spPr>
            <a:xfrm>
              <a:off x="0" y="88009"/>
              <a:ext cx="2305169"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26" name="Conversations (OSN)"/>
            <p:cNvSpPr txBox="1"/>
            <p:nvPr/>
          </p:nvSpPr>
          <p:spPr>
            <a:xfrm>
              <a:off x="36787" y="0"/>
              <a:ext cx="2231593"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rgbClr val="FFFFFF"/>
                  </a:solidFill>
                  <a:latin typeface="Arial Unicode MS"/>
                  <a:ea typeface="Arial Unicode MS"/>
                  <a:cs typeface="Arial Unicode MS"/>
                  <a:sym typeface="Arial Unicode MS"/>
                </a:defRPr>
              </a:pPr>
              <a:r>
                <a:t>Conversations</a:t>
              </a:r>
              <a:br/>
              <a:r>
                <a:t>(OSN)</a:t>
              </a:r>
            </a:p>
          </p:txBody>
        </p:sp>
      </p:grpSp>
      <p:sp>
        <p:nvSpPr>
          <p:cNvPr id="1128" name="Elbow Connector 26"/>
          <p:cNvSpPr/>
          <p:nvPr/>
        </p:nvSpPr>
        <p:spPr>
          <a:xfrm>
            <a:off x="5585459" y="6071870"/>
            <a:ext cx="434342" cy="88265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1872"/>
                </a:lnTo>
                <a:lnTo>
                  <a:pt x="0" y="11872"/>
                </a:lnTo>
                <a:lnTo>
                  <a:pt x="0" y="21600"/>
                </a:lnTo>
              </a:path>
            </a:pathLst>
          </a:custGeom>
          <a:ln w="127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31" name="Rounded Rectangle 27"/>
          <p:cNvGrpSpPr/>
          <p:nvPr/>
        </p:nvGrpSpPr>
        <p:grpSpPr>
          <a:xfrm>
            <a:off x="3932515" y="1667292"/>
            <a:ext cx="1805841" cy="891076"/>
            <a:chOff x="0" y="0"/>
            <a:chExt cx="1805840" cy="891074"/>
          </a:xfrm>
        </p:grpSpPr>
        <p:sp>
          <p:nvSpPr>
            <p:cNvPr id="1129" name="Rounded Rectangle"/>
            <p:cNvSpPr/>
            <p:nvPr/>
          </p:nvSpPr>
          <p:spPr>
            <a:xfrm>
              <a:off x="0" y="-1"/>
              <a:ext cx="1805841" cy="891076"/>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130" name="Real “Things” (Pis, Arduino’s, …)"/>
            <p:cNvSpPr txBox="1"/>
            <p:nvPr/>
          </p:nvSpPr>
          <p:spPr>
            <a:xfrm>
              <a:off x="43497" y="158515"/>
              <a:ext cx="1718846" cy="574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Real “Things” (Pis, Arduino’s, …)</a:t>
              </a:r>
            </a:p>
          </p:txBody>
        </p:sp>
      </p:grpSp>
      <p:sp>
        <p:nvSpPr>
          <p:cNvPr id="1132" name="Elbow Connector 28"/>
          <p:cNvSpPr/>
          <p:nvPr/>
        </p:nvSpPr>
        <p:spPr>
          <a:xfrm>
            <a:off x="5744209" y="2112010"/>
            <a:ext cx="1405892" cy="621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33" name="Elbow Connector 31"/>
          <p:cNvSpPr/>
          <p:nvPr/>
        </p:nvSpPr>
        <p:spPr>
          <a:xfrm rot="16200000" flipV="1">
            <a:off x="13369698" y="1810053"/>
            <a:ext cx="1317813" cy="88980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34" name="Elbow Connector 3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37" name="Rounded Rectangle 35">
            <a:hlinkClick r:id="rId7"/>
          </p:cNvPr>
          <p:cNvGrpSpPr/>
          <p:nvPr/>
        </p:nvGrpSpPr>
        <p:grpSpPr>
          <a:xfrm>
            <a:off x="7939922" y="4242146"/>
            <a:ext cx="1518270" cy="872595"/>
            <a:chOff x="0" y="0"/>
            <a:chExt cx="1518269" cy="872593"/>
          </a:xfrm>
        </p:grpSpPr>
        <p:sp>
          <p:nvSpPr>
            <p:cNvPr id="1135"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36"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pic>
        <p:nvPicPr>
          <p:cNvPr id="1138" name="Picture 2" descr="Picture 2"/>
          <p:cNvPicPr>
            <a:picLocks noChangeAspect="1"/>
          </p:cNvPicPr>
          <p:nvPr/>
        </p:nvPicPr>
        <p:blipFill>
          <a:blip r:embed="rId8">
            <a:extLst/>
          </a:blip>
          <a:stretch>
            <a:fillRect/>
          </a:stretch>
        </p:blipFill>
        <p:spPr>
          <a:xfrm>
            <a:off x="11307546" y="7528014"/>
            <a:ext cx="538303" cy="538303"/>
          </a:xfrm>
          <a:prstGeom prst="rect">
            <a:avLst/>
          </a:prstGeom>
          <a:ln w="12700">
            <a:miter lim="400000"/>
          </a:ln>
        </p:spPr>
      </p:pic>
      <p:grpSp>
        <p:nvGrpSpPr>
          <p:cNvPr id="1141" name="Rounded Rectangle 37"/>
          <p:cNvGrpSpPr/>
          <p:nvPr/>
        </p:nvGrpSpPr>
        <p:grpSpPr>
          <a:xfrm>
            <a:off x="1734205" y="5127169"/>
            <a:ext cx="1851282" cy="929640"/>
            <a:chOff x="0" y="0"/>
            <a:chExt cx="1851280" cy="929638"/>
          </a:xfrm>
        </p:grpSpPr>
        <p:sp>
          <p:nvSpPr>
            <p:cNvPr id="1139" name="Rounded Rectangle"/>
            <p:cNvSpPr/>
            <p:nvPr/>
          </p:nvSpPr>
          <p:spPr>
            <a:xfrm>
              <a:off x="0" y="88009"/>
              <a:ext cx="1851282" cy="75362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40" name="Experience CS"/>
            <p:cNvSpPr txBox="1"/>
            <p:nvPr/>
          </p:nvSpPr>
          <p:spPr>
            <a:xfrm>
              <a:off x="36789" y="0"/>
              <a:ext cx="1777703"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Experience CS</a:t>
              </a:r>
            </a:p>
          </p:txBody>
        </p:sp>
      </p:grpSp>
      <p:sp>
        <p:nvSpPr>
          <p:cNvPr id="1142" name="Elbow Connector 38"/>
          <p:cNvSpPr/>
          <p:nvPr/>
        </p:nvSpPr>
        <p:spPr>
          <a:xfrm rot="10800000">
            <a:off x="3605201" y="5572885"/>
            <a:ext cx="1656491" cy="1231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127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43" name="Elbow Connector 39"/>
          <p:cNvSpPr/>
          <p:nvPr/>
        </p:nvSpPr>
        <p:spPr>
          <a:xfrm>
            <a:off x="1524000" y="2112010"/>
            <a:ext cx="2401572" cy="572770"/>
          </a:xfrm>
          <a:custGeom>
            <a:avLst/>
            <a:gdLst/>
            <a:ahLst/>
            <a:cxnLst>
              <a:cxn ang="0">
                <a:pos x="wd2" y="hd2"/>
              </a:cxn>
              <a:cxn ang="5400000">
                <a:pos x="wd2" y="hd2"/>
              </a:cxn>
              <a:cxn ang="10800000">
                <a:pos x="wd2" y="hd2"/>
              </a:cxn>
              <a:cxn ang="16200000">
                <a:pos x="wd2" y="hd2"/>
              </a:cxn>
            </a:cxnLst>
            <a:rect l="0" t="0" r="r" b="b"/>
            <a:pathLst>
              <a:path w="21600" h="21600" extrusionOk="0">
                <a:moveTo>
                  <a:pt x="2285" y="21600"/>
                </a:moveTo>
                <a:lnTo>
                  <a:pt x="0" y="21600"/>
                </a:lnTo>
                <a:lnTo>
                  <a:pt x="0" y="0"/>
                </a:lnTo>
                <a:lnTo>
                  <a:pt x="21600" y="0"/>
                </a:lnTo>
              </a:path>
            </a:pathLst>
          </a:custGeom>
          <a:ln w="6350">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46" name="Rounded Rectangle 41"/>
          <p:cNvGrpSpPr/>
          <p:nvPr/>
        </p:nvGrpSpPr>
        <p:grpSpPr>
          <a:xfrm>
            <a:off x="13166726" y="8357806"/>
            <a:ext cx="1435557" cy="670604"/>
            <a:chOff x="0" y="0"/>
            <a:chExt cx="1435555" cy="670603"/>
          </a:xfrm>
        </p:grpSpPr>
        <p:sp>
          <p:nvSpPr>
            <p:cNvPr id="1144" name="Rounded Rectangle"/>
            <p:cNvSpPr/>
            <p:nvPr/>
          </p:nvSpPr>
          <p:spPr>
            <a:xfrm>
              <a:off x="0" y="-1"/>
              <a:ext cx="1435556" cy="67060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45" name="MAX"/>
            <p:cNvSpPr txBox="1"/>
            <p:nvPr/>
          </p:nvSpPr>
          <p:spPr>
            <a:xfrm>
              <a:off x="32736" y="80030"/>
              <a:ext cx="137008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MAX</a:t>
              </a:r>
            </a:p>
          </p:txBody>
        </p:sp>
      </p:grpSp>
      <p:grpSp>
        <p:nvGrpSpPr>
          <p:cNvPr id="1149" name="Rounded Rectangle 45"/>
          <p:cNvGrpSpPr/>
          <p:nvPr/>
        </p:nvGrpSpPr>
        <p:grpSpPr>
          <a:xfrm>
            <a:off x="11005973" y="6182828"/>
            <a:ext cx="1268831" cy="732409"/>
            <a:chOff x="0" y="0"/>
            <a:chExt cx="1268830" cy="732407"/>
          </a:xfrm>
        </p:grpSpPr>
        <p:sp>
          <p:nvSpPr>
            <p:cNvPr id="1147"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48" name="API P"/>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API P</a:t>
              </a:r>
            </a:p>
          </p:txBody>
        </p:sp>
      </p:grpSp>
      <p:sp>
        <p:nvSpPr>
          <p:cNvPr id="1150" name="Elbow Connector 50"/>
          <p:cNvSpPr/>
          <p:nvPr/>
        </p:nvSpPr>
        <p:spPr>
          <a:xfrm rot="16200000" flipV="1">
            <a:off x="13095969" y="7569272"/>
            <a:ext cx="1219552" cy="3575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153" name="Rounded Rectangle 51"/>
          <p:cNvGrpSpPr/>
          <p:nvPr/>
        </p:nvGrpSpPr>
        <p:grpSpPr>
          <a:xfrm>
            <a:off x="15113716" y="4855124"/>
            <a:ext cx="1405556" cy="701039"/>
            <a:chOff x="0" y="0"/>
            <a:chExt cx="1405555" cy="701038"/>
          </a:xfrm>
        </p:grpSpPr>
        <p:sp>
          <p:nvSpPr>
            <p:cNvPr id="1151"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152" name="OMC…"/>
            <p:cNvSpPr txBox="1"/>
            <p:nvPr/>
          </p:nvSpPr>
          <p:spPr>
            <a:xfrm>
              <a:off x="34161" y="-1"/>
              <a:ext cx="1337233" cy="701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154" name="Oval 52"/>
          <p:cNvSpPr/>
          <p:nvPr/>
        </p:nvSpPr>
        <p:spPr>
          <a:xfrm>
            <a:off x="12827575" y="530619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55" name="TextBox 53"/>
          <p:cNvSpPr txBox="1"/>
          <p:nvPr/>
        </p:nvSpPr>
        <p:spPr>
          <a:xfrm>
            <a:off x="12800844" y="5299485"/>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56" name="Elbow Connector 54"/>
          <p:cNvSpPr/>
          <p:nvPr/>
        </p:nvSpPr>
        <p:spPr>
          <a:xfrm>
            <a:off x="13371622" y="5346696"/>
            <a:ext cx="1742098" cy="26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57" name="Oval 55"/>
          <p:cNvSpPr/>
          <p:nvPr/>
        </p:nvSpPr>
        <p:spPr>
          <a:xfrm>
            <a:off x="12827575" y="5612052"/>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58" name="TextBox 56"/>
          <p:cNvSpPr txBox="1"/>
          <p:nvPr/>
        </p:nvSpPr>
        <p:spPr>
          <a:xfrm>
            <a:off x="12826489" y="5587519"/>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59" name="Oval 57"/>
          <p:cNvSpPr/>
          <p:nvPr/>
        </p:nvSpPr>
        <p:spPr>
          <a:xfrm>
            <a:off x="10535770" y="3552697"/>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60" name="TextBox 58"/>
          <p:cNvSpPr txBox="1"/>
          <p:nvPr/>
        </p:nvSpPr>
        <p:spPr>
          <a:xfrm>
            <a:off x="10585184" y="3603730"/>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61" name="Oval 61"/>
          <p:cNvSpPr/>
          <p:nvPr/>
        </p:nvSpPr>
        <p:spPr>
          <a:xfrm>
            <a:off x="11359205" y="8485316"/>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62" name="TextBox 62"/>
          <p:cNvSpPr txBox="1"/>
          <p:nvPr/>
        </p:nvSpPr>
        <p:spPr>
          <a:xfrm>
            <a:off x="11332474" y="8478611"/>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63" name="Elbow Connector 64"/>
          <p:cNvSpPr/>
          <p:nvPr/>
        </p:nvSpPr>
        <p:spPr>
          <a:xfrm>
            <a:off x="12280900" y="6548119"/>
            <a:ext cx="718820" cy="26289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86" y="21600"/>
                </a:lnTo>
                <a:lnTo>
                  <a:pt x="10686"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grpSp>
        <p:nvGrpSpPr>
          <p:cNvPr id="1166" name="Rounded Rectangle 73"/>
          <p:cNvGrpSpPr/>
          <p:nvPr/>
        </p:nvGrpSpPr>
        <p:grpSpPr>
          <a:xfrm>
            <a:off x="863898" y="8203041"/>
            <a:ext cx="1740620" cy="827843"/>
            <a:chOff x="0" y="0"/>
            <a:chExt cx="1740619" cy="827842"/>
          </a:xfrm>
        </p:grpSpPr>
        <p:sp>
          <p:nvSpPr>
            <p:cNvPr id="1164" name="Rounded Rectangle"/>
            <p:cNvSpPr/>
            <p:nvPr/>
          </p:nvSpPr>
          <p:spPr>
            <a:xfrm>
              <a:off x="0" y="0"/>
              <a:ext cx="1740620" cy="82784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65" name="Dev CS"/>
            <p:cNvSpPr txBox="1"/>
            <p:nvPr/>
          </p:nvSpPr>
          <p:spPr>
            <a:xfrm>
              <a:off x="40411" y="158649"/>
              <a:ext cx="1659797"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Dev CS</a:t>
              </a:r>
            </a:p>
          </p:txBody>
        </p:sp>
      </p:grpSp>
      <p:grpSp>
        <p:nvGrpSpPr>
          <p:cNvPr id="1169" name="Rounded Rectangle 75"/>
          <p:cNvGrpSpPr/>
          <p:nvPr/>
        </p:nvGrpSpPr>
        <p:grpSpPr>
          <a:xfrm>
            <a:off x="13157691" y="4074888"/>
            <a:ext cx="1113356" cy="929639"/>
            <a:chOff x="0" y="0"/>
            <a:chExt cx="1113355" cy="929638"/>
          </a:xfrm>
        </p:grpSpPr>
        <p:sp>
          <p:nvSpPr>
            <p:cNvPr id="1167" name="Rounded Rectangle"/>
            <p:cNvSpPr/>
            <p:nvPr/>
          </p:nvSpPr>
          <p:spPr>
            <a:xfrm>
              <a:off x="-1" y="104024"/>
              <a:ext cx="1113357" cy="7215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168" name="Event Hub"/>
            <p:cNvSpPr txBox="1"/>
            <p:nvPr/>
          </p:nvSpPr>
          <p:spPr>
            <a:xfrm>
              <a:off x="35224" y="0"/>
              <a:ext cx="1042908"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Event Hub</a:t>
              </a:r>
            </a:p>
          </p:txBody>
        </p:sp>
      </p:grpSp>
      <p:sp>
        <p:nvSpPr>
          <p:cNvPr id="1170" name="Lightning Bolt 76"/>
          <p:cNvSpPr/>
          <p:nvPr/>
        </p:nvSpPr>
        <p:spPr>
          <a:xfrm>
            <a:off x="13722224" y="3757617"/>
            <a:ext cx="300612" cy="556901"/>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71" name="Lightning Bolt 77"/>
          <p:cNvSpPr/>
          <p:nvPr/>
        </p:nvSpPr>
        <p:spPr>
          <a:xfrm>
            <a:off x="8522943" y="7355323"/>
            <a:ext cx="419863" cy="544478"/>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72" name="Lightning Bolt 79"/>
          <p:cNvSpPr/>
          <p:nvPr/>
        </p:nvSpPr>
        <p:spPr>
          <a:xfrm>
            <a:off x="12891726" y="6059668"/>
            <a:ext cx="413575" cy="550784"/>
          </a:xfrm>
          <a:custGeom>
            <a:avLst/>
            <a:gdLst/>
            <a:ahLst/>
            <a:cxnLst>
              <a:cxn ang="0">
                <a:pos x="wd2" y="hd2"/>
              </a:cxn>
              <a:cxn ang="5400000">
                <a:pos x="wd2" y="hd2"/>
              </a:cxn>
              <a:cxn ang="10800000">
                <a:pos x="wd2" y="hd2"/>
              </a:cxn>
              <a:cxn ang="16200000">
                <a:pos x="wd2" y="hd2"/>
              </a:cxn>
            </a:cxnLst>
            <a:rect l="0" t="0" r="r" b="b"/>
            <a:pathLst>
              <a:path w="21600" h="21600" extrusionOk="0">
                <a:moveTo>
                  <a:pt x="8472" y="0"/>
                </a:moveTo>
                <a:lnTo>
                  <a:pt x="12860" y="6080"/>
                </a:lnTo>
                <a:lnTo>
                  <a:pt x="11050" y="6797"/>
                </a:lnTo>
                <a:lnTo>
                  <a:pt x="16577" y="12007"/>
                </a:lnTo>
                <a:lnTo>
                  <a:pt x="14767" y="12877"/>
                </a:lnTo>
                <a:lnTo>
                  <a:pt x="21600" y="21600"/>
                </a:lnTo>
                <a:lnTo>
                  <a:pt x="10012" y="14915"/>
                </a:lnTo>
                <a:lnTo>
                  <a:pt x="12222" y="13987"/>
                </a:lnTo>
                <a:lnTo>
                  <a:pt x="5022" y="9705"/>
                </a:lnTo>
                <a:lnTo>
                  <a:pt x="7602" y="8382"/>
                </a:lnTo>
                <a:lnTo>
                  <a:pt x="0" y="3890"/>
                </a:lnTo>
                <a:close/>
              </a:path>
            </a:pathLst>
          </a:cu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1173" name="Picture 2" descr="Picture 2"/>
          <p:cNvPicPr>
            <a:picLocks noChangeAspect="1"/>
          </p:cNvPicPr>
          <p:nvPr/>
        </p:nvPicPr>
        <p:blipFill>
          <a:blip r:embed="rId9">
            <a:extLst/>
          </a:blip>
          <a:stretch>
            <a:fillRect/>
          </a:stretch>
        </p:blipFill>
        <p:spPr>
          <a:xfrm>
            <a:off x="2199282" y="2397836"/>
            <a:ext cx="1148875" cy="792380"/>
          </a:xfrm>
          <a:prstGeom prst="rect">
            <a:avLst/>
          </a:prstGeom>
          <a:ln w="12700">
            <a:miter lim="400000"/>
          </a:ln>
        </p:spPr>
      </p:pic>
      <p:pic>
        <p:nvPicPr>
          <p:cNvPr id="1174" name="Picture 2" descr="Picture 2"/>
          <p:cNvPicPr>
            <a:picLocks noChangeAspect="1"/>
          </p:cNvPicPr>
          <p:nvPr/>
        </p:nvPicPr>
        <p:blipFill>
          <a:blip r:embed="rId10">
            <a:extLst/>
          </a:blip>
          <a:stretch>
            <a:fillRect/>
          </a:stretch>
        </p:blipFill>
        <p:spPr>
          <a:xfrm>
            <a:off x="15782283" y="3920871"/>
            <a:ext cx="914663" cy="693115"/>
          </a:xfrm>
          <a:prstGeom prst="rect">
            <a:avLst/>
          </a:prstGeom>
          <a:ln w="12700">
            <a:miter lim="400000"/>
          </a:ln>
        </p:spPr>
      </p:pic>
      <p:grpSp>
        <p:nvGrpSpPr>
          <p:cNvPr id="1177" name="Rounded Rectangle 158"/>
          <p:cNvGrpSpPr/>
          <p:nvPr/>
        </p:nvGrpSpPr>
        <p:grpSpPr>
          <a:xfrm>
            <a:off x="9222961" y="5543029"/>
            <a:ext cx="1518270" cy="753624"/>
            <a:chOff x="0" y="0"/>
            <a:chExt cx="1518269" cy="753623"/>
          </a:xfrm>
        </p:grpSpPr>
        <p:sp>
          <p:nvSpPr>
            <p:cNvPr id="117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17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JCS</a:t>
              </a:r>
            </a:p>
          </p:txBody>
        </p:sp>
      </p:grpSp>
      <p:sp>
        <p:nvSpPr>
          <p:cNvPr id="1178" name="Oval 159"/>
          <p:cNvSpPr/>
          <p:nvPr/>
        </p:nvSpPr>
        <p:spPr>
          <a:xfrm>
            <a:off x="10474373" y="5961345"/>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79" name="TextBox 160"/>
          <p:cNvSpPr txBox="1"/>
          <p:nvPr/>
        </p:nvSpPr>
        <p:spPr>
          <a:xfrm>
            <a:off x="10447642" y="5954640"/>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180" name="Oval 161"/>
          <p:cNvSpPr/>
          <p:nvPr/>
        </p:nvSpPr>
        <p:spPr>
          <a:xfrm>
            <a:off x="10474373" y="6267205"/>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81" name="TextBox 162"/>
          <p:cNvSpPr txBox="1"/>
          <p:nvPr/>
        </p:nvSpPr>
        <p:spPr>
          <a:xfrm>
            <a:off x="10473287" y="6242672"/>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82" name="Elbow Connector 164"/>
          <p:cNvSpPr/>
          <p:nvPr/>
        </p:nvSpPr>
        <p:spPr>
          <a:xfrm>
            <a:off x="13092430" y="2244089"/>
            <a:ext cx="621031" cy="1046482"/>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10690" y="21600"/>
                </a:lnTo>
                <a:lnTo>
                  <a:pt x="10690" y="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3" name="Elbow Connector 169"/>
          <p:cNvSpPr/>
          <p:nvPr/>
        </p:nvSpPr>
        <p:spPr>
          <a:xfrm>
            <a:off x="7909559" y="3110228"/>
            <a:ext cx="788672" cy="11315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4" name="Straight Arrow Connector 173"/>
          <p:cNvSpPr/>
          <p:nvPr/>
        </p:nvSpPr>
        <p:spPr>
          <a:xfrm flipH="1">
            <a:off x="3527401" y="6059668"/>
            <a:ext cx="1734292" cy="813279"/>
          </a:xfrm>
          <a:prstGeom prst="line">
            <a:avLst/>
          </a:prstGeom>
          <a:ln w="12700">
            <a:solidFill>
              <a:srgbClr val="C00000"/>
            </a:solidFill>
            <a:miter/>
            <a:tailEnd type="triangle"/>
          </a:ln>
        </p:spPr>
        <p:txBody>
          <a:bodyPr lIns="45718" tIns="45718" rIns="45718" bIns="45718"/>
          <a:lstStyle/>
          <a:p>
            <a:endParaRPr/>
          </a:p>
        </p:txBody>
      </p:sp>
      <p:sp>
        <p:nvSpPr>
          <p:cNvPr id="1185" name="Elbow Connector 175"/>
          <p:cNvSpPr/>
          <p:nvPr/>
        </p:nvSpPr>
        <p:spPr>
          <a:xfrm rot="10800000" flipV="1">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86" name="Elbow Connector 179"/>
          <p:cNvSpPr/>
          <p:nvPr/>
        </p:nvSpPr>
        <p:spPr>
          <a:xfrm flipV="1">
            <a:off x="13059365" y="4267429"/>
            <a:ext cx="2722919" cy="84731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4910" y="0"/>
                </a:lnTo>
                <a:lnTo>
                  <a:pt x="1491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87" name="Elbow Connector 2048"/>
          <p:cNvSpPr/>
          <p:nvPr/>
        </p:nvSpPr>
        <p:spPr>
          <a:xfrm>
            <a:off x="9963149" y="3726179"/>
            <a:ext cx="17783" cy="1816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88" name="Right Arrow 2057"/>
          <p:cNvSpPr/>
          <p:nvPr/>
        </p:nvSpPr>
        <p:spPr>
          <a:xfrm>
            <a:off x="8783990" y="7288751"/>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89" name="Right Arrow 202"/>
          <p:cNvSpPr/>
          <p:nvPr/>
        </p:nvSpPr>
        <p:spPr>
          <a:xfrm>
            <a:off x="13136494" y="5988098"/>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90" name="Right Arrow 204"/>
          <p:cNvSpPr/>
          <p:nvPr/>
        </p:nvSpPr>
        <p:spPr>
          <a:xfrm>
            <a:off x="13518244" y="3792120"/>
            <a:ext cx="225083" cy="232613"/>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1191" name="Elbow Connector 2076"/>
          <p:cNvSpPr/>
          <p:nvPr/>
        </p:nvSpPr>
        <p:spPr>
          <a:xfrm>
            <a:off x="13713460" y="3709670"/>
            <a:ext cx="759462" cy="1548131"/>
          </a:xfrm>
          <a:custGeom>
            <a:avLst/>
            <a:gdLst/>
            <a:ahLst/>
            <a:cxnLst>
              <a:cxn ang="0">
                <a:pos x="wd2" y="hd2"/>
              </a:cxn>
              <a:cxn ang="5400000">
                <a:pos x="wd2" y="hd2"/>
              </a:cxn>
              <a:cxn ang="10800000">
                <a:pos x="wd2" y="hd2"/>
              </a:cxn>
              <a:cxn ang="16200000">
                <a:pos x="wd2" y="hd2"/>
              </a:cxn>
            </a:cxnLst>
            <a:rect l="0" t="0" r="r" b="b"/>
            <a:pathLst>
              <a:path w="21600" h="21600" extrusionOk="0">
                <a:moveTo>
                  <a:pt x="0" y="18056"/>
                </a:moveTo>
                <a:lnTo>
                  <a:pt x="0" y="21600"/>
                </a:lnTo>
                <a:lnTo>
                  <a:pt x="21600" y="21600"/>
                </a:lnTo>
                <a:lnTo>
                  <a:pt x="2160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192" name="Elbow Connector 83"/>
          <p:cNvSpPr/>
          <p:nvPr/>
        </p:nvSpPr>
        <p:spPr>
          <a:xfrm rot="10800000">
            <a:off x="4587240" y="3920871"/>
            <a:ext cx="3352684"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3" name="Elbow Connector 84"/>
          <p:cNvSpPr/>
          <p:nvPr/>
        </p:nvSpPr>
        <p:spPr>
          <a:xfrm rot="10800000" flipV="1">
            <a:off x="6020825" y="4854211"/>
            <a:ext cx="1919100" cy="46497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4" name="Elbow Connector 85"/>
          <p:cNvSpPr/>
          <p:nvPr/>
        </p:nvSpPr>
        <p:spPr>
          <a:xfrm rot="16200000" flipV="1">
            <a:off x="9065035" y="4625968"/>
            <a:ext cx="1816082"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5" name="Elbow Connector 86"/>
          <p:cNvSpPr/>
          <p:nvPr/>
        </p:nvSpPr>
        <p:spPr>
          <a:xfrm>
            <a:off x="9458189" y="4724162"/>
            <a:ext cx="2060766" cy="56721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535" y="0"/>
                </a:lnTo>
                <a:lnTo>
                  <a:pt x="1535"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6" name="Elbow Connector 88"/>
          <p:cNvSpPr/>
          <p:nvPr/>
        </p:nvSpPr>
        <p:spPr>
          <a:xfrm rot="10800000">
            <a:off x="9458190" y="4526279"/>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197" name="Oval 91"/>
          <p:cNvSpPr/>
          <p:nvPr/>
        </p:nvSpPr>
        <p:spPr>
          <a:xfrm>
            <a:off x="15027177" y="3448520"/>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198" name="TextBox 92"/>
          <p:cNvSpPr txBox="1"/>
          <p:nvPr/>
        </p:nvSpPr>
        <p:spPr>
          <a:xfrm>
            <a:off x="15076591" y="3499553"/>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199" name="Elbow Connector 94"/>
          <p:cNvSpPr/>
          <p:nvPr/>
        </p:nvSpPr>
        <p:spPr>
          <a:xfrm rot="5400000">
            <a:off x="9904872" y="2457018"/>
            <a:ext cx="575493" cy="457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02" name="Rounded Rectangle 97"/>
          <p:cNvGrpSpPr/>
          <p:nvPr/>
        </p:nvGrpSpPr>
        <p:grpSpPr>
          <a:xfrm>
            <a:off x="10128722" y="4102175"/>
            <a:ext cx="1348964" cy="734796"/>
            <a:chOff x="0" y="0"/>
            <a:chExt cx="1348963" cy="734795"/>
          </a:xfrm>
        </p:grpSpPr>
        <p:sp>
          <p:nvSpPr>
            <p:cNvPr id="1200" name="Rounded Rectangle"/>
            <p:cNvSpPr/>
            <p:nvPr/>
          </p:nvSpPr>
          <p:spPr>
            <a:xfrm>
              <a:off x="0" y="0"/>
              <a:ext cx="1348964" cy="734796"/>
            </a:xfrm>
            <a:prstGeom prst="roundRect">
              <a:avLst>
                <a:gd name="adj" fmla="val 16667"/>
              </a:avLst>
            </a:prstGeom>
            <a:solidFill>
              <a:srgbClr val="FFC000"/>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defRPr sz="1800">
                  <a:solidFill>
                    <a:srgbClr val="002060"/>
                  </a:solidFill>
                  <a:latin typeface="Arial Unicode MS"/>
                  <a:ea typeface="Arial Unicode MS"/>
                  <a:cs typeface="Arial Unicode MS"/>
                  <a:sym typeface="Arial Unicode MS"/>
                </a:defRPr>
              </a:pPr>
              <a:endParaRPr/>
            </a:p>
          </p:txBody>
        </p:sp>
        <p:sp>
          <p:nvSpPr>
            <p:cNvPr id="1201" name="Container  Cloud"/>
            <p:cNvSpPr txBox="1"/>
            <p:nvPr/>
          </p:nvSpPr>
          <p:spPr>
            <a:xfrm>
              <a:off x="35870" y="16878"/>
              <a:ext cx="1277223" cy="701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defRPr sz="1800">
                  <a:solidFill>
                    <a:srgbClr val="002060"/>
                  </a:solidFill>
                  <a:latin typeface="Arial Unicode MS"/>
                  <a:ea typeface="Arial Unicode MS"/>
                  <a:cs typeface="Arial Unicode MS"/>
                  <a:sym typeface="Arial Unicode MS"/>
                </a:defRPr>
              </a:pPr>
              <a:r>
                <a:t>Container </a:t>
              </a:r>
              <a:br/>
              <a:r>
                <a:t>Cloud</a:t>
              </a:r>
            </a:p>
          </p:txBody>
        </p:sp>
      </p:grpSp>
      <p:sp>
        <p:nvSpPr>
          <p:cNvPr id="1203" name="Elbow Connector 99"/>
          <p:cNvSpPr/>
          <p:nvPr/>
        </p:nvSpPr>
        <p:spPr>
          <a:xfrm rot="16200000" flipV="1">
            <a:off x="10476410" y="5330507"/>
            <a:ext cx="1282328" cy="4223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04" name="Elbow Connector 100"/>
          <p:cNvSpPr/>
          <p:nvPr/>
        </p:nvSpPr>
        <p:spPr>
          <a:xfrm rot="10800000" flipV="1">
            <a:off x="10906414" y="3635269"/>
            <a:ext cx="2836913" cy="99972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127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07" name="Rounded Rectangle 101"/>
          <p:cNvGrpSpPr/>
          <p:nvPr/>
        </p:nvGrpSpPr>
        <p:grpSpPr>
          <a:xfrm>
            <a:off x="7120990" y="6173858"/>
            <a:ext cx="1792917" cy="969652"/>
            <a:chOff x="0" y="0"/>
            <a:chExt cx="1792915" cy="969650"/>
          </a:xfrm>
        </p:grpSpPr>
        <p:sp>
          <p:nvSpPr>
            <p:cNvPr id="1205" name="Rounded Rectangle"/>
            <p:cNvSpPr/>
            <p:nvPr/>
          </p:nvSpPr>
          <p:spPr>
            <a:xfrm>
              <a:off x="0" y="0"/>
              <a:ext cx="1792916" cy="96965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206" name="Visual Builder Cloud Service"/>
            <p:cNvSpPr txBox="1"/>
            <p:nvPr/>
          </p:nvSpPr>
          <p:spPr>
            <a:xfrm>
              <a:off x="47334" y="134303"/>
              <a:ext cx="1698247" cy="701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800">
                  <a:solidFill>
                    <a:schemeClr val="accent3"/>
                  </a:solidFill>
                  <a:latin typeface="Arial Unicode MS"/>
                  <a:ea typeface="Arial Unicode MS"/>
                  <a:cs typeface="Arial Unicode MS"/>
                  <a:sym typeface="Arial Unicode MS"/>
                </a:defRPr>
              </a:lvl1pPr>
            </a:lstStyle>
            <a:p>
              <a:r>
                <a:t>Visual Builder Cloud Service</a:t>
              </a:r>
            </a:p>
          </p:txBody>
        </p:sp>
      </p:grpSp>
      <p:sp>
        <p:nvSpPr>
          <p:cNvPr id="1208" name="Elbow Connector 102"/>
          <p:cNvSpPr/>
          <p:nvPr/>
        </p:nvSpPr>
        <p:spPr>
          <a:xfrm flipV="1">
            <a:off x="8941203" y="6762391"/>
            <a:ext cx="2064773" cy="19369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11" name="Rounded Rectangle 154"/>
          <p:cNvGrpSpPr/>
          <p:nvPr/>
        </p:nvGrpSpPr>
        <p:grpSpPr>
          <a:xfrm>
            <a:off x="11452606" y="1867255"/>
            <a:ext cx="1633630" cy="755368"/>
            <a:chOff x="0" y="0"/>
            <a:chExt cx="1633628" cy="755367"/>
          </a:xfrm>
        </p:grpSpPr>
        <p:sp>
          <p:nvSpPr>
            <p:cNvPr id="1209" name="Rounded Rectangle"/>
            <p:cNvSpPr/>
            <p:nvPr/>
          </p:nvSpPr>
          <p:spPr>
            <a:xfrm>
              <a:off x="0" y="-1"/>
              <a:ext cx="1633629" cy="755369"/>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2000">
                  <a:solidFill>
                    <a:schemeClr val="accent3"/>
                  </a:solidFill>
                  <a:latin typeface="Arial Unicode MS"/>
                  <a:ea typeface="Arial Unicode MS"/>
                  <a:cs typeface="Arial Unicode MS"/>
                  <a:sym typeface="Arial Unicode MS"/>
                </a:defRPr>
              </a:pPr>
              <a:endParaRPr/>
            </a:p>
          </p:txBody>
        </p:sp>
        <p:sp>
          <p:nvSpPr>
            <p:cNvPr id="1210" name="Application Cache"/>
            <p:cNvSpPr txBox="1"/>
            <p:nvPr/>
          </p:nvSpPr>
          <p:spPr>
            <a:xfrm>
              <a:off x="36873" y="1761"/>
              <a:ext cx="1559882" cy="751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solidFill>
                    <a:schemeClr val="accent3"/>
                  </a:solidFill>
                  <a:latin typeface="Arial Unicode MS"/>
                  <a:ea typeface="Arial Unicode MS"/>
                  <a:cs typeface="Arial Unicode MS"/>
                  <a:sym typeface="Arial Unicode MS"/>
                </a:defRPr>
              </a:lvl1pPr>
            </a:lstStyle>
            <a:p>
              <a:r>
                <a:t>Application Cache </a:t>
              </a:r>
            </a:p>
          </p:txBody>
        </p:sp>
      </p:grpSp>
      <p:grpSp>
        <p:nvGrpSpPr>
          <p:cNvPr id="1214" name="Rounded Rectangle 90"/>
          <p:cNvGrpSpPr/>
          <p:nvPr/>
        </p:nvGrpSpPr>
        <p:grpSpPr>
          <a:xfrm>
            <a:off x="9688893" y="1584779"/>
            <a:ext cx="1464580" cy="813060"/>
            <a:chOff x="0" y="0"/>
            <a:chExt cx="1464579" cy="813058"/>
          </a:xfrm>
        </p:grpSpPr>
        <p:sp>
          <p:nvSpPr>
            <p:cNvPr id="1212" name="Rounded Rectangle"/>
            <p:cNvSpPr/>
            <p:nvPr/>
          </p:nvSpPr>
          <p:spPr>
            <a:xfrm>
              <a:off x="0" y="-1"/>
              <a:ext cx="1464580" cy="813059"/>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213" name="Data Vis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Visualization</a:t>
              </a:r>
            </a:p>
          </p:txBody>
        </p:sp>
      </p:grpSp>
      <p:grpSp>
        <p:nvGrpSpPr>
          <p:cNvPr id="1217" name="Rounded Rectangle 103"/>
          <p:cNvGrpSpPr/>
          <p:nvPr/>
        </p:nvGrpSpPr>
        <p:grpSpPr>
          <a:xfrm>
            <a:off x="13737462" y="5589525"/>
            <a:ext cx="1359964" cy="744591"/>
            <a:chOff x="0" y="0"/>
            <a:chExt cx="1359963" cy="744590"/>
          </a:xfrm>
        </p:grpSpPr>
        <p:sp>
          <p:nvSpPr>
            <p:cNvPr id="1215" name="Rounded Rectangle"/>
            <p:cNvSpPr/>
            <p:nvPr/>
          </p:nvSpPr>
          <p:spPr>
            <a:xfrm>
              <a:off x="0" y="-1"/>
              <a:ext cx="1359964" cy="744592"/>
            </a:xfrm>
            <a:prstGeom prst="roundRect">
              <a:avLst>
                <a:gd name="adj" fmla="val 16667"/>
              </a:avLst>
            </a:prstGeom>
            <a:gradFill flip="none" rotWithShape="1">
              <a:gsLst>
                <a:gs pos="0">
                  <a:srgbClr val="EC5654"/>
                </a:gs>
                <a:gs pos="50000">
                  <a:srgbClr val="F02B27"/>
                </a:gs>
                <a:gs pos="100000">
                  <a:srgbClr val="DF1C18"/>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400">
                  <a:solidFill>
                    <a:srgbClr val="FFFFFF"/>
                  </a:solidFill>
                  <a:latin typeface="Arial Unicode MS"/>
                  <a:ea typeface="Arial Unicode MS"/>
                  <a:cs typeface="Arial Unicode MS"/>
                  <a:sym typeface="Arial Unicode MS"/>
                </a:defRPr>
              </a:pPr>
              <a:endParaRPr/>
            </a:p>
          </p:txBody>
        </p:sp>
        <p:sp>
          <p:nvSpPr>
            <p:cNvPr id="1216" name="Messaging Cloud Service"/>
            <p:cNvSpPr txBox="1"/>
            <p:nvPr/>
          </p:nvSpPr>
          <p:spPr>
            <a:xfrm>
              <a:off x="36347" y="85274"/>
              <a:ext cx="1287269" cy="574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solidFill>
                    <a:srgbClr val="FFFFFF"/>
                  </a:solidFill>
                  <a:latin typeface="Arial Unicode MS"/>
                  <a:ea typeface="Arial Unicode MS"/>
                  <a:cs typeface="Arial Unicode MS"/>
                  <a:sym typeface="Arial Unicode MS"/>
                </a:defRPr>
              </a:lvl1pPr>
            </a:lstStyle>
            <a:p>
              <a:r>
                <a:t>Messaging Cloud Service</a:t>
              </a:r>
            </a:p>
          </p:txBody>
        </p:sp>
      </p:grpSp>
      <p:sp>
        <p:nvSpPr>
          <p:cNvPr id="1218" name="Elbow Connector 3"/>
          <p:cNvSpPr/>
          <p:nvPr/>
        </p:nvSpPr>
        <p:spPr>
          <a:xfrm flipV="1">
            <a:off x="12269419" y="5961819"/>
            <a:ext cx="1468047" cy="37634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522" y="0"/>
                </a:lnTo>
                <a:lnTo>
                  <a:pt x="4522" y="21600"/>
                </a:lnTo>
                <a:lnTo>
                  <a:pt x="21600" y="21600"/>
                </a:lnTo>
              </a:path>
            </a:pathLst>
          </a:custGeom>
          <a:ln w="38100">
            <a:solidFill>
              <a:srgbClr val="FF9933"/>
            </a:solidFill>
            <a:miter/>
            <a:headEnd type="triangle"/>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21" name="Rounded Rectangle 104"/>
          <p:cNvGrpSpPr/>
          <p:nvPr/>
        </p:nvGrpSpPr>
        <p:grpSpPr>
          <a:xfrm>
            <a:off x="4415192" y="8565508"/>
            <a:ext cx="1518270" cy="753624"/>
            <a:chOff x="0" y="0"/>
            <a:chExt cx="1518269" cy="753623"/>
          </a:xfrm>
        </p:grpSpPr>
        <p:sp>
          <p:nvSpPr>
            <p:cNvPr id="1219"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0" name="Compute"/>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Compute</a:t>
              </a:r>
            </a:p>
          </p:txBody>
        </p:sp>
      </p:grpSp>
      <p:grpSp>
        <p:nvGrpSpPr>
          <p:cNvPr id="1224" name="Rounded Rectangle 105"/>
          <p:cNvGrpSpPr/>
          <p:nvPr/>
        </p:nvGrpSpPr>
        <p:grpSpPr>
          <a:xfrm>
            <a:off x="6101674" y="8565508"/>
            <a:ext cx="1518270" cy="753624"/>
            <a:chOff x="0" y="0"/>
            <a:chExt cx="1518269" cy="753623"/>
          </a:xfrm>
        </p:grpSpPr>
        <p:sp>
          <p:nvSpPr>
            <p:cNvPr id="1222" name="Rounded Rectangle"/>
            <p:cNvSpPr/>
            <p:nvPr/>
          </p:nvSpPr>
          <p:spPr>
            <a:xfrm>
              <a:off x="-1" y="-1"/>
              <a:ext cx="1518271" cy="753625"/>
            </a:xfrm>
            <a:prstGeom prst="roundRect">
              <a:avLst>
                <a:gd name="adj" fmla="val 16667"/>
              </a:avLst>
            </a:prstGeom>
            <a:solidFill>
              <a:srgbClr val="A6A6A6"/>
            </a:soli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23" name="Storage"/>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Storage</a:t>
              </a:r>
            </a:p>
          </p:txBody>
        </p:sp>
      </p:grpSp>
      <p:grpSp>
        <p:nvGrpSpPr>
          <p:cNvPr id="1227" name="Rounded Rectangle 98"/>
          <p:cNvGrpSpPr/>
          <p:nvPr/>
        </p:nvGrpSpPr>
        <p:grpSpPr>
          <a:xfrm>
            <a:off x="15816495" y="2181450"/>
            <a:ext cx="1268831" cy="732408"/>
            <a:chOff x="0" y="0"/>
            <a:chExt cx="1268830" cy="732407"/>
          </a:xfrm>
        </p:grpSpPr>
        <p:sp>
          <p:nvSpPr>
            <p:cNvPr id="1225" name="Rounded Rectangle"/>
            <p:cNvSpPr/>
            <p:nvPr/>
          </p:nvSpPr>
          <p:spPr>
            <a:xfrm>
              <a:off x="0" y="0"/>
              <a:ext cx="1268831" cy="732408"/>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1226" name="(O)SSI"/>
            <p:cNvSpPr txBox="1"/>
            <p:nvPr/>
          </p:nvSpPr>
          <p:spPr>
            <a:xfrm>
              <a:off x="35753" y="110932"/>
              <a:ext cx="119732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(O)SSI</a:t>
              </a:r>
            </a:p>
          </p:txBody>
        </p:sp>
      </p:grpSp>
      <p:sp>
        <p:nvSpPr>
          <p:cNvPr id="1228" name="Elbow Connector 106"/>
          <p:cNvSpPr/>
          <p:nvPr/>
        </p:nvSpPr>
        <p:spPr>
          <a:xfrm rot="5400000" flipH="1" flipV="1">
            <a:off x="15841752" y="3311716"/>
            <a:ext cx="1007017" cy="21129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29" name="Elbow Connector 107"/>
          <p:cNvSpPr/>
          <p:nvPr/>
        </p:nvSpPr>
        <p:spPr>
          <a:xfrm rot="5400000" flipH="1" flipV="1">
            <a:off x="16300386" y="1817815"/>
            <a:ext cx="514159" cy="21311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pic>
        <p:nvPicPr>
          <p:cNvPr id="1230" name="Picture 2" descr="Picture 2"/>
          <p:cNvPicPr>
            <a:picLocks noChangeAspect="1"/>
          </p:cNvPicPr>
          <p:nvPr/>
        </p:nvPicPr>
        <p:blipFill>
          <a:blip r:embed="rId11">
            <a:extLst/>
          </a:blip>
          <a:stretch>
            <a:fillRect/>
          </a:stretch>
        </p:blipFill>
        <p:spPr>
          <a:xfrm>
            <a:off x="15946924" y="683099"/>
            <a:ext cx="1001688" cy="1001688"/>
          </a:xfrm>
          <a:prstGeom prst="rect">
            <a:avLst/>
          </a:prstGeom>
          <a:ln w="12700">
            <a:miter lim="400000"/>
          </a:ln>
        </p:spPr>
      </p:pic>
      <p:pic>
        <p:nvPicPr>
          <p:cNvPr id="1231" name="Picture 4" descr="Picture 4"/>
          <p:cNvPicPr>
            <a:picLocks noChangeAspect="1"/>
          </p:cNvPicPr>
          <p:nvPr/>
        </p:nvPicPr>
        <p:blipFill>
          <a:blip r:embed="rId12">
            <a:extLst/>
          </a:blip>
          <a:stretch>
            <a:fillRect/>
          </a:stretch>
        </p:blipFill>
        <p:spPr>
          <a:xfrm>
            <a:off x="16595470" y="229817"/>
            <a:ext cx="783304" cy="783305"/>
          </a:xfrm>
          <a:prstGeom prst="rect">
            <a:avLst/>
          </a:prstGeom>
          <a:ln w="12700">
            <a:miter lim="400000"/>
          </a:ln>
        </p:spPr>
      </p:pic>
      <p:pic>
        <p:nvPicPr>
          <p:cNvPr id="1232" name="Picture 8" descr="Picture 8"/>
          <p:cNvPicPr>
            <a:picLocks noChangeAspect="1"/>
          </p:cNvPicPr>
          <p:nvPr/>
        </p:nvPicPr>
        <p:blipFill>
          <a:blip r:embed="rId13">
            <a:extLst/>
          </a:blip>
          <a:stretch>
            <a:fillRect/>
          </a:stretch>
        </p:blipFill>
        <p:spPr>
          <a:xfrm>
            <a:off x="15693034" y="49112"/>
            <a:ext cx="864432" cy="864430"/>
          </a:xfrm>
          <a:prstGeom prst="rect">
            <a:avLst/>
          </a:prstGeom>
          <a:ln w="12700">
            <a:miter lim="400000"/>
          </a:ln>
        </p:spPr>
      </p:pic>
      <p:grpSp>
        <p:nvGrpSpPr>
          <p:cNvPr id="1235" name="Cloud 111"/>
          <p:cNvGrpSpPr/>
          <p:nvPr/>
        </p:nvGrpSpPr>
        <p:grpSpPr>
          <a:xfrm>
            <a:off x="10861674" y="340458"/>
            <a:ext cx="5278630" cy="1199033"/>
            <a:chOff x="112" y="-12"/>
            <a:chExt cx="5278628" cy="1199031"/>
          </a:xfrm>
        </p:grpSpPr>
        <p:sp>
          <p:nvSpPr>
            <p:cNvPr id="1233"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234"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236" name="Picture 2" descr="Picture 2"/>
          <p:cNvPicPr>
            <a:picLocks noChangeAspect="1"/>
          </p:cNvPicPr>
          <p:nvPr/>
        </p:nvPicPr>
        <p:blipFill>
          <a:blip r:embed="rId14">
            <a:extLst/>
          </a:blip>
          <a:stretch>
            <a:fillRect/>
          </a:stretch>
        </p:blipFill>
        <p:spPr>
          <a:xfrm>
            <a:off x="12376112" y="207291"/>
            <a:ext cx="2037709" cy="1147015"/>
          </a:xfrm>
          <a:prstGeom prst="rect">
            <a:avLst/>
          </a:prstGeom>
          <a:ln w="12700">
            <a:miter lim="400000"/>
          </a:ln>
        </p:spPr>
      </p:pic>
      <p:pic>
        <p:nvPicPr>
          <p:cNvPr id="1237" name="Picture 2" descr="Picture 2"/>
          <p:cNvPicPr>
            <a:picLocks noChangeAspect="1"/>
          </p:cNvPicPr>
          <p:nvPr/>
        </p:nvPicPr>
        <p:blipFill>
          <a:blip r:embed="rId15">
            <a:extLst/>
          </a:blip>
          <a:stretch>
            <a:fillRect/>
          </a:stretch>
        </p:blipFill>
        <p:spPr>
          <a:xfrm>
            <a:off x="12376112" y="780797"/>
            <a:ext cx="1523246" cy="800400"/>
          </a:xfrm>
          <a:prstGeom prst="rect">
            <a:avLst/>
          </a:prstGeom>
          <a:ln w="12700">
            <a:miter lim="400000"/>
          </a:ln>
        </p:spPr>
      </p:pic>
      <p:pic>
        <p:nvPicPr>
          <p:cNvPr id="1238" name="Picture 4" descr="Picture 4"/>
          <p:cNvPicPr>
            <a:picLocks noChangeAspect="1"/>
          </p:cNvPicPr>
          <p:nvPr/>
        </p:nvPicPr>
        <p:blipFill>
          <a:blip r:embed="rId16">
            <a:extLst/>
          </a:blip>
          <a:stretch>
            <a:fillRect/>
          </a:stretch>
        </p:blipFill>
        <p:spPr>
          <a:xfrm>
            <a:off x="11423646" y="568443"/>
            <a:ext cx="829265" cy="952305"/>
          </a:xfrm>
          <a:prstGeom prst="rect">
            <a:avLst/>
          </a:prstGeom>
          <a:ln w="12700">
            <a:miter lim="400000"/>
          </a:ln>
        </p:spPr>
      </p:pic>
      <p:pic>
        <p:nvPicPr>
          <p:cNvPr id="1239" name="Picture 4" descr="Picture 4"/>
          <p:cNvPicPr>
            <a:picLocks noChangeAspect="1"/>
          </p:cNvPicPr>
          <p:nvPr/>
        </p:nvPicPr>
        <p:blipFill>
          <a:blip r:embed="rId17">
            <a:extLst/>
          </a:blip>
          <a:stretch>
            <a:fillRect/>
          </a:stretch>
        </p:blipFill>
        <p:spPr>
          <a:xfrm>
            <a:off x="14611024" y="395978"/>
            <a:ext cx="1059669" cy="747373"/>
          </a:xfrm>
          <a:prstGeom prst="rect">
            <a:avLst/>
          </a:prstGeom>
          <a:ln w="12700">
            <a:miter lim="400000"/>
          </a:ln>
        </p:spPr>
      </p:pic>
      <p:pic>
        <p:nvPicPr>
          <p:cNvPr id="1240" name="Picture 6" descr="Picture 6"/>
          <p:cNvPicPr>
            <a:picLocks noChangeAspect="1"/>
          </p:cNvPicPr>
          <p:nvPr/>
        </p:nvPicPr>
        <p:blipFill>
          <a:blip r:embed="rId18">
            <a:extLst/>
          </a:blip>
          <a:stretch>
            <a:fillRect/>
          </a:stretch>
        </p:blipFill>
        <p:spPr>
          <a:xfrm>
            <a:off x="13592280" y="989299"/>
            <a:ext cx="1026999" cy="308102"/>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2" name="Title 1"/>
          <p:cNvSpPr txBox="1">
            <a:spLocks noGrp="1"/>
          </p:cNvSpPr>
          <p:nvPr>
            <p:ph type="title"/>
          </p:nvPr>
        </p:nvSpPr>
        <p:spPr>
          <a:xfrm>
            <a:off x="977769" y="843460"/>
            <a:ext cx="12883040" cy="1346290"/>
          </a:xfrm>
          <a:prstGeom prst="rect">
            <a:avLst/>
          </a:prstGeom>
        </p:spPr>
        <p:txBody>
          <a:bodyPr/>
          <a:lstStyle/>
          <a:p>
            <a:r>
              <a:t>Conclusion</a:t>
            </a:r>
          </a:p>
        </p:txBody>
      </p:sp>
      <p:sp>
        <p:nvSpPr>
          <p:cNvPr id="1243" name="Text Placeholder 2"/>
          <p:cNvSpPr txBox="1">
            <a:spLocks noGrp="1"/>
          </p:cNvSpPr>
          <p:nvPr>
            <p:ph type="body" idx="1"/>
          </p:nvPr>
        </p:nvSpPr>
        <p:spPr>
          <a:xfrm>
            <a:off x="1917700" y="2603499"/>
            <a:ext cx="14907261" cy="5727703"/>
          </a:xfrm>
          <a:prstGeom prst="rect">
            <a:avLst/>
          </a:prstGeom>
        </p:spPr>
        <p:txBody>
          <a:bodyPr/>
          <a:lstStyle/>
          <a:p>
            <a:r>
              <a:t>What about that world record?</a:t>
            </a:r>
            <a:br/>
            <a:r>
              <a:t/>
            </a:r>
            <a:br/>
            <a:endParaRPr/>
          </a:p>
          <a:p>
            <a:r>
              <a:t>Mutual integration of Oracle PaaS Cloud services is becoming more natural</a:t>
            </a:r>
          </a:p>
          <a:p>
            <a:r>
              <a:t>The current Oracle PaaS palette offers many options for implementing Platform components</a:t>
            </a:r>
          </a:p>
          <a:p>
            <a:pPr marL="914231" lvl="1" indent="-304743">
              <a:spcBef>
                <a:spcPts val="600"/>
              </a:spcBef>
              <a:defRPr sz="3100"/>
            </a:pPr>
            <a:r>
              <a:t>There is some overlap</a:t>
            </a:r>
          </a:p>
          <a:p>
            <a:pPr marL="914231" lvl="1" indent="-304743">
              <a:spcBef>
                <a:spcPts val="600"/>
              </a:spcBef>
              <a:defRPr sz="3100"/>
            </a:pPr>
            <a:r>
              <a:t>There is some lack of obvious integration </a:t>
            </a:r>
          </a:p>
          <a:p>
            <a:r>
              <a:t>And there are more services to be added – so next year, a new record!</a:t>
            </a:r>
          </a:p>
        </p:txBody>
      </p:sp>
      <p:pic>
        <p:nvPicPr>
          <p:cNvPr id="1244" name="Picture 2" descr="Picture 2"/>
          <p:cNvPicPr>
            <a:picLocks noChangeAspect="1"/>
          </p:cNvPicPr>
          <p:nvPr/>
        </p:nvPicPr>
        <p:blipFill>
          <a:blip r:embed="rId2">
            <a:extLst/>
          </a:blip>
          <a:stretch>
            <a:fillRect/>
          </a:stretch>
        </p:blipFill>
        <p:spPr>
          <a:xfrm>
            <a:off x="8080375" y="1569719"/>
            <a:ext cx="2381250" cy="2381251"/>
          </a:xfrm>
          <a:prstGeom prst="rect">
            <a:avLst/>
          </a:prstGeom>
          <a:ln w="12700">
            <a:miter lim="400000"/>
          </a:ln>
        </p:spPr>
      </p:pic>
      <p:pic>
        <p:nvPicPr>
          <p:cNvPr id="1245" name="Picture 2" descr="Picture 2"/>
          <p:cNvPicPr>
            <a:picLocks noChangeAspect="1"/>
          </p:cNvPicPr>
          <p:nvPr/>
        </p:nvPicPr>
        <p:blipFill>
          <a:blip r:embed="rId3">
            <a:extLst/>
          </a:blip>
          <a:stretch>
            <a:fillRect/>
          </a:stretch>
        </p:blipFill>
        <p:spPr>
          <a:xfrm>
            <a:off x="5477940" y="7720324"/>
            <a:ext cx="857862" cy="952502"/>
          </a:xfrm>
          <a:prstGeom prst="rect">
            <a:avLst/>
          </a:prstGeom>
          <a:ln w="12700">
            <a:miter lim="400000"/>
          </a:ln>
          <a:effectLst>
            <a:outerShdw blurRad="292100" dist="139700" dir="2700000" rotWithShape="0">
              <a:srgbClr val="333333">
                <a:alpha val="64999"/>
              </a:srgbClr>
            </a:outerShdw>
          </a:effectLst>
        </p:spPr>
      </p:pic>
      <p:pic>
        <p:nvPicPr>
          <p:cNvPr id="1246" name="Picture 3" descr="Picture 3"/>
          <p:cNvPicPr>
            <a:picLocks noChangeAspect="1"/>
          </p:cNvPicPr>
          <p:nvPr/>
        </p:nvPicPr>
        <p:blipFill>
          <a:blip r:embed="rId4">
            <a:extLst/>
          </a:blip>
          <a:stretch>
            <a:fillRect/>
          </a:stretch>
        </p:blipFill>
        <p:spPr>
          <a:xfrm>
            <a:off x="4476951" y="7699736"/>
            <a:ext cx="864996" cy="973090"/>
          </a:xfrm>
          <a:prstGeom prst="rect">
            <a:avLst/>
          </a:prstGeom>
          <a:ln w="12700">
            <a:miter lim="400000"/>
          </a:ln>
          <a:effectLst>
            <a:outerShdw blurRad="292100" dist="139700" dir="2700000" rotWithShape="0">
              <a:srgbClr val="333333">
                <a:alpha val="64999"/>
              </a:srgbClr>
            </a:outerShdw>
          </a:effectLst>
        </p:spPr>
      </p:pic>
      <p:pic>
        <p:nvPicPr>
          <p:cNvPr id="1247" name="Picture 2" descr="Picture 2"/>
          <p:cNvPicPr>
            <a:picLocks noChangeAspect="1"/>
          </p:cNvPicPr>
          <p:nvPr/>
        </p:nvPicPr>
        <p:blipFill>
          <a:blip r:embed="rId5">
            <a:extLst/>
          </a:blip>
          <a:stretch>
            <a:fillRect/>
          </a:stretch>
        </p:blipFill>
        <p:spPr>
          <a:xfrm>
            <a:off x="8559527" y="8077200"/>
            <a:ext cx="656314" cy="595625"/>
          </a:xfrm>
          <a:prstGeom prst="rect">
            <a:avLst/>
          </a:prstGeom>
          <a:ln w="12700">
            <a:miter lim="400000"/>
          </a:ln>
          <a:effectLst>
            <a:outerShdw blurRad="292100" dist="139700" dir="2700000" rotWithShape="0">
              <a:srgbClr val="333333">
                <a:alpha val="64999"/>
              </a:srgbClr>
            </a:outerShdw>
          </a:effectLst>
        </p:spPr>
      </p:pic>
      <p:pic>
        <p:nvPicPr>
          <p:cNvPr id="1248" name="Picture 4" descr="Picture 4"/>
          <p:cNvPicPr>
            <a:picLocks noChangeAspect="1"/>
          </p:cNvPicPr>
          <p:nvPr/>
        </p:nvPicPr>
        <p:blipFill>
          <a:blip r:embed="rId6">
            <a:extLst/>
          </a:blip>
          <a:srcRect l="11629" r="11660"/>
          <a:stretch>
            <a:fillRect/>
          </a:stretch>
        </p:blipFill>
        <p:spPr>
          <a:xfrm>
            <a:off x="7811954" y="8077200"/>
            <a:ext cx="609228" cy="595625"/>
          </a:xfrm>
          <a:prstGeom prst="rect">
            <a:avLst/>
          </a:prstGeom>
          <a:ln w="12700">
            <a:miter lim="400000"/>
          </a:ln>
          <a:effectLst>
            <a:outerShdw blurRad="292100" dist="139700" dir="2700000" rotWithShape="0">
              <a:srgbClr val="333333">
                <a:alpha val="64999"/>
              </a:srgbClr>
            </a:outerShdw>
          </a:effectLst>
        </p:spPr>
      </p:pic>
      <p:pic>
        <p:nvPicPr>
          <p:cNvPr id="1249" name="Picture 2" descr="Picture 2"/>
          <p:cNvPicPr>
            <a:picLocks noChangeAspect="1"/>
          </p:cNvPicPr>
          <p:nvPr/>
        </p:nvPicPr>
        <p:blipFill>
          <a:blip r:embed="rId7">
            <a:extLst/>
          </a:blip>
          <a:stretch>
            <a:fillRect/>
          </a:stretch>
        </p:blipFill>
        <p:spPr>
          <a:xfrm>
            <a:off x="3388457" y="7720324"/>
            <a:ext cx="952502" cy="952502"/>
          </a:xfrm>
          <a:prstGeom prst="rect">
            <a:avLst/>
          </a:prstGeom>
          <a:ln w="12700">
            <a:miter lim="400000"/>
          </a:ln>
          <a:effectLst>
            <a:outerShdw blurRad="292100" dist="139700" dir="2700000" rotWithShape="0">
              <a:srgbClr val="333333">
                <a:alpha val="64999"/>
              </a:srgbClr>
            </a:outerShdw>
          </a:effectLst>
        </p:spPr>
      </p:pic>
      <p:pic>
        <p:nvPicPr>
          <p:cNvPr id="1250" name="Picture 4" descr="Picture 4"/>
          <p:cNvPicPr>
            <a:picLocks noChangeAspect="1"/>
          </p:cNvPicPr>
          <p:nvPr/>
        </p:nvPicPr>
        <p:blipFill>
          <a:blip r:embed="rId8">
            <a:extLst/>
          </a:blip>
          <a:stretch>
            <a:fillRect/>
          </a:stretch>
        </p:blipFill>
        <p:spPr>
          <a:xfrm>
            <a:off x="6471792" y="7699736"/>
            <a:ext cx="973090" cy="973090"/>
          </a:xfrm>
          <a:prstGeom prst="rect">
            <a:avLst/>
          </a:prstGeom>
          <a:ln w="12700">
            <a:miter lim="400000"/>
          </a:ln>
          <a:effectLst>
            <a:outerShdw blurRad="292100" dist="139700" dir="2700000" rotWithShape="0">
              <a:srgbClr val="333333">
                <a:alpha val="64999"/>
              </a:srgbClr>
            </a:outerShdw>
          </a:effectLst>
        </p:spPr>
      </p:pic>
      <p:pic>
        <p:nvPicPr>
          <p:cNvPr id="1251" name="Picture 6" descr="Picture 6"/>
          <p:cNvPicPr>
            <a:picLocks noChangeAspect="1"/>
          </p:cNvPicPr>
          <p:nvPr/>
        </p:nvPicPr>
        <p:blipFill>
          <a:blip r:embed="rId9">
            <a:extLst/>
          </a:blip>
          <a:stretch>
            <a:fillRect/>
          </a:stretch>
        </p:blipFill>
        <p:spPr>
          <a:xfrm>
            <a:off x="2306952" y="7720324"/>
            <a:ext cx="945512" cy="945513"/>
          </a:xfrm>
          <a:prstGeom prst="rect">
            <a:avLst/>
          </a:prstGeom>
          <a:ln w="12700">
            <a:miter lim="400000"/>
          </a:ln>
          <a:effectLst>
            <a:outerShdw blurRad="292100" dist="139700" dir="2700000" rotWithShape="0">
              <a:srgbClr val="333333">
                <a:alpha val="64999"/>
              </a:srgbClr>
            </a:outerShdw>
          </a:effectLst>
        </p:spPr>
      </p:pic>
      <p:pic>
        <p:nvPicPr>
          <p:cNvPr id="1252" name="Picture 5" descr="Picture 5"/>
          <p:cNvPicPr>
            <a:picLocks noChangeAspect="1"/>
          </p:cNvPicPr>
          <p:nvPr/>
        </p:nvPicPr>
        <p:blipFill>
          <a:blip r:embed="rId10">
            <a:extLst/>
          </a:blip>
          <a:stretch>
            <a:fillRect/>
          </a:stretch>
        </p:blipFill>
        <p:spPr>
          <a:xfrm>
            <a:off x="9354184" y="8070212"/>
            <a:ext cx="602683" cy="595627"/>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24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iterate>
                                    <p:tmAbs val="0"/>
                                  </p:iterate>
                                  <p:childTnLst>
                                    <p:set>
                                      <p:cBhvr>
                                        <p:cTn id="10" fill="hold"/>
                                        <p:tgtEl>
                                          <p:spTgt spid="124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iterate>
                                    <p:tmAbs val="0"/>
                                  </p:iterate>
                                  <p:childTnLst>
                                    <p:set>
                                      <p:cBhvr>
                                        <p:cTn id="14" fill="hold"/>
                                        <p:tgtEl>
                                          <p:spTgt spid="124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iterate>
                                    <p:tmAbs val="0"/>
                                  </p:iterate>
                                  <p:childTnLst>
                                    <p:set>
                                      <p:cBhvr>
                                        <p:cTn id="18" fill="hold"/>
                                        <p:tgtEl>
                                          <p:spTgt spid="124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iterate>
                                    <p:tmAbs val="0"/>
                                  </p:iterate>
                                  <p:childTnLst>
                                    <p:set>
                                      <p:cBhvr>
                                        <p:cTn id="22" fill="hold"/>
                                        <p:tgtEl>
                                          <p:spTgt spid="12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3" grpId="1" build="p" bldLvl="5" animBg="1" advAuto="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4" name="Title 1"/>
          <p:cNvSpPr txBox="1">
            <a:spLocks noGrp="1"/>
          </p:cNvSpPr>
          <p:nvPr>
            <p:ph type="title"/>
          </p:nvPr>
        </p:nvSpPr>
        <p:spPr>
          <a:xfrm>
            <a:off x="977769" y="843460"/>
            <a:ext cx="12883040" cy="1346290"/>
          </a:xfrm>
          <a:prstGeom prst="rect">
            <a:avLst/>
          </a:prstGeom>
        </p:spPr>
        <p:txBody>
          <a:bodyPr/>
          <a:lstStyle/>
          <a:p>
            <a:endParaRPr/>
          </a:p>
        </p:txBody>
      </p:sp>
      <p:pic>
        <p:nvPicPr>
          <p:cNvPr id="1255" name="Picture 2" descr="Picture 2"/>
          <p:cNvPicPr>
            <a:picLocks noChangeAspect="1"/>
          </p:cNvPicPr>
          <p:nvPr/>
        </p:nvPicPr>
        <p:blipFill>
          <a:blip r:embed="rId2">
            <a:extLst/>
          </a:blip>
          <a:stretch>
            <a:fillRect/>
          </a:stretch>
        </p:blipFill>
        <p:spPr>
          <a:xfrm>
            <a:off x="1959661" y="4729097"/>
            <a:ext cx="1359315" cy="1106024"/>
          </a:xfrm>
          <a:prstGeom prst="rect">
            <a:avLst/>
          </a:prstGeom>
          <a:ln w="12700">
            <a:miter lim="400000"/>
          </a:ln>
        </p:spPr>
      </p:pic>
      <p:grpSp>
        <p:nvGrpSpPr>
          <p:cNvPr id="1258" name="Rounded Rectangle 5">
            <a:hlinkClick r:id="rId3"/>
          </p:cNvPr>
          <p:cNvGrpSpPr/>
          <p:nvPr/>
        </p:nvGrpSpPr>
        <p:grpSpPr>
          <a:xfrm>
            <a:off x="10000687" y="6515686"/>
            <a:ext cx="1518270" cy="753624"/>
            <a:chOff x="0" y="0"/>
            <a:chExt cx="1518269" cy="753623"/>
          </a:xfrm>
        </p:grpSpPr>
        <p:sp>
          <p:nvSpPr>
            <p:cNvPr id="1256"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57" name="SOA 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SOA CS</a:t>
              </a:r>
            </a:p>
          </p:txBody>
        </p:sp>
      </p:grpSp>
      <p:grpSp>
        <p:nvGrpSpPr>
          <p:cNvPr id="1261" name="Rounded Rectangle 6"/>
          <p:cNvGrpSpPr/>
          <p:nvPr/>
        </p:nvGrpSpPr>
        <p:grpSpPr>
          <a:xfrm>
            <a:off x="7686653" y="4620166"/>
            <a:ext cx="1518270" cy="753624"/>
            <a:chOff x="0" y="0"/>
            <a:chExt cx="1518269" cy="753623"/>
          </a:xfrm>
        </p:grpSpPr>
        <p:sp>
          <p:nvSpPr>
            <p:cNvPr id="1259"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60" name="DBaa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DBaaS</a:t>
              </a:r>
            </a:p>
          </p:txBody>
        </p:sp>
      </p:grpSp>
      <p:sp>
        <p:nvSpPr>
          <p:cNvPr id="1262" name="Elbow Connector 13"/>
          <p:cNvSpPr/>
          <p:nvPr/>
        </p:nvSpPr>
        <p:spPr>
          <a:xfrm rot="16200000" flipV="1">
            <a:off x="9015041" y="5186856"/>
            <a:ext cx="1504076" cy="112432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65" name="Rounded Rectangle 14">
            <a:hlinkClick r:id="rId4"/>
          </p:cNvPr>
          <p:cNvGrpSpPr/>
          <p:nvPr/>
        </p:nvGrpSpPr>
        <p:grpSpPr>
          <a:xfrm>
            <a:off x="12196102" y="4560696"/>
            <a:ext cx="1518270" cy="753624"/>
            <a:chOff x="0" y="0"/>
            <a:chExt cx="1518269" cy="753623"/>
          </a:xfrm>
        </p:grpSpPr>
        <p:sp>
          <p:nvSpPr>
            <p:cNvPr id="1263"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64" name="AC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ACCS</a:t>
              </a:r>
            </a:p>
          </p:txBody>
        </p:sp>
      </p:grpSp>
      <p:sp>
        <p:nvSpPr>
          <p:cNvPr id="1266" name="Elbow Connector 15"/>
          <p:cNvSpPr/>
          <p:nvPr/>
        </p:nvSpPr>
        <p:spPr>
          <a:xfrm rot="5400000" flipH="1" flipV="1">
            <a:off x="10774246" y="5093832"/>
            <a:ext cx="1407433" cy="143628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69" name="Cloud 18"/>
          <p:cNvGrpSpPr/>
          <p:nvPr/>
        </p:nvGrpSpPr>
        <p:grpSpPr>
          <a:xfrm>
            <a:off x="10162222" y="2051331"/>
            <a:ext cx="5278630" cy="1199033"/>
            <a:chOff x="112" y="-12"/>
            <a:chExt cx="5278628" cy="1199031"/>
          </a:xfrm>
        </p:grpSpPr>
        <p:sp>
          <p:nvSpPr>
            <p:cNvPr id="1267" name="Shape"/>
            <p:cNvSpPr/>
            <p:nvPr/>
          </p:nvSpPr>
          <p:spPr>
            <a:xfrm>
              <a:off x="112" y="-13"/>
              <a:ext cx="5278630" cy="1199033"/>
            </a:xfrm>
            <a:custGeom>
              <a:avLst/>
              <a:gdLst/>
              <a:ahLst/>
              <a:cxnLst>
                <a:cxn ang="0">
                  <a:pos x="wd2" y="hd2"/>
                </a:cxn>
                <a:cxn ang="5400000">
                  <a:pos x="wd2" y="hd2"/>
                </a:cxn>
                <a:cxn ang="10800000">
                  <a:pos x="wd2" y="hd2"/>
                </a:cxn>
                <a:cxn ang="16200000">
                  <a:pos x="wd2" y="hd2"/>
                </a:cxn>
              </a:cxnLst>
              <a:rect l="0" t="0" r="r" b="b"/>
              <a:pathLst>
                <a:path w="20879" h="20684" extrusionOk="0">
                  <a:moveTo>
                    <a:pt x="1901" y="6800"/>
                  </a:moveTo>
                  <a:cubicBezTo>
                    <a:pt x="1658" y="4397"/>
                    <a:pt x="2907" y="2184"/>
                    <a:pt x="4691" y="1857"/>
                  </a:cubicBezTo>
                  <a:cubicBezTo>
                    <a:pt x="5414" y="1724"/>
                    <a:pt x="6149" y="1922"/>
                    <a:pt x="6778" y="2419"/>
                  </a:cubicBezTo>
                  <a:cubicBezTo>
                    <a:pt x="7445" y="725"/>
                    <a:pt x="9003" y="82"/>
                    <a:pt x="10259" y="981"/>
                  </a:cubicBezTo>
                  <a:cubicBezTo>
                    <a:pt x="10478" y="1139"/>
                    <a:pt x="10680" y="1338"/>
                    <a:pt x="10857" y="1573"/>
                  </a:cubicBezTo>
                  <a:cubicBezTo>
                    <a:pt x="11377" y="169"/>
                    <a:pt x="12642" y="-401"/>
                    <a:pt x="13683" y="299"/>
                  </a:cubicBezTo>
                  <a:cubicBezTo>
                    <a:pt x="13971" y="493"/>
                    <a:pt x="14223" y="774"/>
                    <a:pt x="14418" y="1119"/>
                  </a:cubicBezTo>
                  <a:cubicBezTo>
                    <a:pt x="15255" y="-209"/>
                    <a:pt x="16734" y="-373"/>
                    <a:pt x="17722" y="753"/>
                  </a:cubicBezTo>
                  <a:cubicBezTo>
                    <a:pt x="18137" y="1226"/>
                    <a:pt x="18417" y="1878"/>
                    <a:pt x="18513" y="2598"/>
                  </a:cubicBezTo>
                  <a:cubicBezTo>
                    <a:pt x="19885" y="3102"/>
                    <a:pt x="20694" y="5013"/>
                    <a:pt x="20321" y="6865"/>
                  </a:cubicBezTo>
                  <a:cubicBezTo>
                    <a:pt x="20289" y="7020"/>
                    <a:pt x="20250" y="7173"/>
                    <a:pt x="20203" y="7321"/>
                  </a:cubicBezTo>
                  <a:cubicBezTo>
                    <a:pt x="21303" y="9251"/>
                    <a:pt x="21034" y="12017"/>
                    <a:pt x="19601" y="13499"/>
                  </a:cubicBezTo>
                  <a:cubicBezTo>
                    <a:pt x="19156" y="13961"/>
                    <a:pt x="18629" y="14259"/>
                    <a:pt x="18072" y="14367"/>
                  </a:cubicBezTo>
                  <a:cubicBezTo>
                    <a:pt x="18072" y="16443"/>
                    <a:pt x="16822" y="18126"/>
                    <a:pt x="15280" y="18126"/>
                  </a:cubicBezTo>
                  <a:cubicBezTo>
                    <a:pt x="14757" y="18126"/>
                    <a:pt x="14245" y="17928"/>
                    <a:pt x="13801" y="17556"/>
                  </a:cubicBezTo>
                  <a:cubicBezTo>
                    <a:pt x="13280" y="19883"/>
                    <a:pt x="11460" y="21199"/>
                    <a:pt x="9738" y="20494"/>
                  </a:cubicBezTo>
                  <a:cubicBezTo>
                    <a:pt x="9016" y="20199"/>
                    <a:pt x="8392" y="19574"/>
                    <a:pt x="7973" y="18727"/>
                  </a:cubicBezTo>
                  <a:cubicBezTo>
                    <a:pt x="6209" y="20160"/>
                    <a:pt x="3920" y="19389"/>
                    <a:pt x="2859" y="17004"/>
                  </a:cubicBezTo>
                  <a:cubicBezTo>
                    <a:pt x="2846" y="16974"/>
                    <a:pt x="2833" y="16944"/>
                    <a:pt x="2820" y="16914"/>
                  </a:cubicBezTo>
                  <a:cubicBezTo>
                    <a:pt x="1666" y="17096"/>
                    <a:pt x="620" y="15986"/>
                    <a:pt x="485" y="14435"/>
                  </a:cubicBezTo>
                  <a:cubicBezTo>
                    <a:pt x="412" y="13608"/>
                    <a:pt x="615" y="12780"/>
                    <a:pt x="1038" y="12172"/>
                  </a:cubicBezTo>
                  <a:cubicBezTo>
                    <a:pt x="39" y="11379"/>
                    <a:pt x="-297" y="9639"/>
                    <a:pt x="288" y="8285"/>
                  </a:cubicBezTo>
                  <a:cubicBezTo>
                    <a:pt x="626" y="7504"/>
                    <a:pt x="1218" y="6988"/>
                    <a:pt x="1883" y="6895"/>
                  </a:cubicBezTo>
                  <a:close/>
                </a:path>
              </a:pathLst>
            </a:custGeom>
            <a:gradFill flip="none" rotWithShape="1">
              <a:gsLst>
                <a:gs pos="0">
                  <a:srgbClr val="9AB1DB"/>
                </a:gs>
                <a:gs pos="50000">
                  <a:srgbClr val="8DA5D1"/>
                </a:gs>
                <a:gs pos="100000">
                  <a:srgbClr val="7897CC"/>
                </a:gs>
              </a:gsLst>
              <a:lin ang="5400000" scaled="0"/>
            </a:grad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1268" name="Shape"/>
            <p:cNvSpPr/>
            <p:nvPr/>
          </p:nvSpPr>
          <p:spPr>
            <a:xfrm>
              <a:off x="268032" y="60968"/>
              <a:ext cx="4836900" cy="1017999"/>
            </a:xfrm>
            <a:custGeom>
              <a:avLst/>
              <a:gdLst/>
              <a:ahLst/>
              <a:cxnLst>
                <a:cxn ang="0">
                  <a:pos x="wd2" y="hd2"/>
                </a:cxn>
                <a:cxn ang="5400000">
                  <a:pos x="wd2" y="hd2"/>
                </a:cxn>
                <a:cxn ang="10800000">
                  <a:pos x="wd2" y="hd2"/>
                </a:cxn>
                <a:cxn ang="16200000">
                  <a:pos x="wd2" y="hd2"/>
                </a:cxn>
              </a:cxnLst>
              <a:rect l="0" t="0" r="r" b="b"/>
              <a:pathLst>
                <a:path w="21600" h="21600" extrusionOk="0">
                  <a:moveTo>
                    <a:pt x="1380" y="14010"/>
                  </a:moveTo>
                  <a:cubicBezTo>
                    <a:pt x="899" y="14066"/>
                    <a:pt x="417" y="13902"/>
                    <a:pt x="0" y="13542"/>
                  </a:cubicBezTo>
                  <a:moveTo>
                    <a:pt x="2598" y="19137"/>
                  </a:moveTo>
                  <a:cubicBezTo>
                    <a:pt x="2405" y="19250"/>
                    <a:pt x="2202" y="19325"/>
                    <a:pt x="1994" y="19361"/>
                  </a:cubicBezTo>
                  <a:moveTo>
                    <a:pt x="7802" y="21600"/>
                  </a:moveTo>
                  <a:cubicBezTo>
                    <a:pt x="7657" y="21279"/>
                    <a:pt x="7535" y="20936"/>
                    <a:pt x="7438" y="20577"/>
                  </a:cubicBezTo>
                  <a:moveTo>
                    <a:pt x="14532" y="19050"/>
                  </a:moveTo>
                  <a:cubicBezTo>
                    <a:pt x="14510" y="19430"/>
                    <a:pt x="14462" y="19806"/>
                    <a:pt x="14386" y="20172"/>
                  </a:cubicBezTo>
                  <a:moveTo>
                    <a:pt x="17421" y="12116"/>
                  </a:moveTo>
                  <a:cubicBezTo>
                    <a:pt x="18505" y="12890"/>
                    <a:pt x="19193" y="14504"/>
                    <a:pt x="19193" y="16273"/>
                  </a:cubicBezTo>
                  <a:moveTo>
                    <a:pt x="21600" y="7649"/>
                  </a:moveTo>
                  <a:cubicBezTo>
                    <a:pt x="21423" y="8256"/>
                    <a:pt x="21153" y="8794"/>
                    <a:pt x="20811" y="9222"/>
                  </a:cubicBezTo>
                  <a:moveTo>
                    <a:pt x="19707" y="1814"/>
                  </a:moveTo>
                  <a:cubicBezTo>
                    <a:pt x="19737" y="2059"/>
                    <a:pt x="19751" y="2307"/>
                    <a:pt x="19749" y="2556"/>
                  </a:cubicBezTo>
                  <a:moveTo>
                    <a:pt x="14668" y="947"/>
                  </a:moveTo>
                  <a:cubicBezTo>
                    <a:pt x="14771" y="605"/>
                    <a:pt x="14907" y="286"/>
                    <a:pt x="15073" y="0"/>
                  </a:cubicBezTo>
                  <a:moveTo>
                    <a:pt x="10888" y="1399"/>
                  </a:moveTo>
                  <a:cubicBezTo>
                    <a:pt x="10930" y="1115"/>
                    <a:pt x="10996" y="841"/>
                    <a:pt x="11084" y="582"/>
                  </a:cubicBezTo>
                  <a:moveTo>
                    <a:pt x="6452" y="1676"/>
                  </a:moveTo>
                  <a:cubicBezTo>
                    <a:pt x="6709" y="1897"/>
                    <a:pt x="6947" y="2163"/>
                    <a:pt x="7160" y="2469"/>
                  </a:cubicBezTo>
                  <a:moveTo>
                    <a:pt x="1072" y="7905"/>
                  </a:moveTo>
                  <a:cubicBezTo>
                    <a:pt x="1016" y="7632"/>
                    <a:pt x="974" y="7353"/>
                    <a:pt x="948" y="7071"/>
                  </a:cubicBezTo>
                </a:path>
              </a:pathLst>
            </a:custGeom>
            <a:noFill/>
            <a:ln w="6350" cap="flat">
              <a:solidFill>
                <a:schemeClr val="accent5"/>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pic>
        <p:nvPicPr>
          <p:cNvPr id="1270" name="Picture 2" descr="Picture 2"/>
          <p:cNvPicPr>
            <a:picLocks noChangeAspect="1"/>
          </p:cNvPicPr>
          <p:nvPr/>
        </p:nvPicPr>
        <p:blipFill>
          <a:blip r:embed="rId5">
            <a:extLst/>
          </a:blip>
          <a:stretch>
            <a:fillRect/>
          </a:stretch>
        </p:blipFill>
        <p:spPr>
          <a:xfrm>
            <a:off x="11676660" y="1918166"/>
            <a:ext cx="2037710" cy="1147014"/>
          </a:xfrm>
          <a:prstGeom prst="rect">
            <a:avLst/>
          </a:prstGeom>
          <a:ln w="12700">
            <a:miter lim="400000"/>
          </a:ln>
        </p:spPr>
      </p:pic>
      <p:sp>
        <p:nvSpPr>
          <p:cNvPr id="1271" name="Elbow Connector 20"/>
          <p:cNvSpPr/>
          <p:nvPr/>
        </p:nvSpPr>
        <p:spPr>
          <a:xfrm>
            <a:off x="12800330" y="3252470"/>
            <a:ext cx="153671" cy="1308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716"/>
                </a:lnTo>
                <a:lnTo>
                  <a:pt x="0" y="10716"/>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72" name="Elbow Connector 21"/>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75" name="Rounded Rectangle 22">
            <a:hlinkClick r:id="rId6"/>
          </p:cNvPr>
          <p:cNvGrpSpPr/>
          <p:nvPr/>
        </p:nvGrpSpPr>
        <p:grpSpPr>
          <a:xfrm>
            <a:off x="6421654" y="5888985"/>
            <a:ext cx="1518270" cy="872595"/>
            <a:chOff x="0" y="0"/>
            <a:chExt cx="1518269" cy="872593"/>
          </a:xfrm>
        </p:grpSpPr>
        <p:sp>
          <p:nvSpPr>
            <p:cNvPr id="1273" name="Rounded Rectangle"/>
            <p:cNvSpPr/>
            <p:nvPr/>
          </p:nvSpPr>
          <p:spPr>
            <a:xfrm>
              <a:off x="-1" y="0"/>
              <a:ext cx="1518271" cy="872594"/>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1274" name="ICS"/>
            <p:cNvSpPr txBox="1"/>
            <p:nvPr/>
          </p:nvSpPr>
          <p:spPr>
            <a:xfrm>
              <a:off x="42594" y="181026"/>
              <a:ext cx="1433079"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ICS</a:t>
              </a:r>
            </a:p>
          </p:txBody>
        </p:sp>
      </p:grpSp>
      <p:grpSp>
        <p:nvGrpSpPr>
          <p:cNvPr id="1278" name="Rounded Rectangle 25"/>
          <p:cNvGrpSpPr/>
          <p:nvPr/>
        </p:nvGrpSpPr>
        <p:grpSpPr>
          <a:xfrm>
            <a:off x="13595450" y="6501963"/>
            <a:ext cx="1405556" cy="701039"/>
            <a:chOff x="0" y="0"/>
            <a:chExt cx="1405555" cy="701038"/>
          </a:xfrm>
        </p:grpSpPr>
        <p:sp>
          <p:nvSpPr>
            <p:cNvPr id="1276" name="Rounded Rectangle"/>
            <p:cNvSpPr/>
            <p:nvPr/>
          </p:nvSpPr>
          <p:spPr>
            <a:xfrm>
              <a:off x="0" y="623"/>
              <a:ext cx="1405556" cy="699794"/>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sz="1800">
                  <a:solidFill>
                    <a:schemeClr val="accent3"/>
                  </a:solidFill>
                  <a:latin typeface="Arial Unicode MS"/>
                  <a:ea typeface="Arial Unicode MS"/>
                  <a:cs typeface="Arial Unicode MS"/>
                  <a:sym typeface="Arial Unicode MS"/>
                </a:defRPr>
              </a:pPr>
              <a:endParaRPr/>
            </a:p>
          </p:txBody>
        </p:sp>
        <p:sp>
          <p:nvSpPr>
            <p:cNvPr id="1277" name="OMC…"/>
            <p:cNvSpPr txBox="1"/>
            <p:nvPr/>
          </p:nvSpPr>
          <p:spPr>
            <a:xfrm>
              <a:off x="34161" y="-1"/>
              <a:ext cx="1337233" cy="7010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sz="1800">
                  <a:solidFill>
                    <a:schemeClr val="accent3"/>
                  </a:solidFill>
                  <a:latin typeface="Arial Unicode MS"/>
                  <a:ea typeface="Arial Unicode MS"/>
                  <a:cs typeface="Arial Unicode MS"/>
                  <a:sym typeface="Arial Unicode MS"/>
                </a:defRPr>
              </a:pPr>
              <a:r>
                <a:t>OMC</a:t>
              </a:r>
              <a:endParaRPr>
                <a:solidFill>
                  <a:srgbClr val="FFFFFF"/>
                </a:solidFill>
              </a:endParaRPr>
            </a:p>
            <a:p>
              <a:pPr algn="ctr">
                <a:defRPr sz="1800">
                  <a:solidFill>
                    <a:schemeClr val="accent3"/>
                  </a:solidFill>
                  <a:latin typeface="Arial Unicode MS"/>
                  <a:ea typeface="Arial Unicode MS"/>
                  <a:cs typeface="Arial Unicode MS"/>
                  <a:sym typeface="Arial Unicode MS"/>
                </a:defRPr>
              </a:pPr>
              <a:r>
                <a:t>(APM, LA)</a:t>
              </a:r>
            </a:p>
          </p:txBody>
        </p:sp>
      </p:grpSp>
      <p:sp>
        <p:nvSpPr>
          <p:cNvPr id="1279" name="Oval 26"/>
          <p:cNvSpPr/>
          <p:nvPr/>
        </p:nvSpPr>
        <p:spPr>
          <a:xfrm>
            <a:off x="11309308" y="6160553"/>
            <a:ext cx="488301" cy="37681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0" name="TextBox 27"/>
          <p:cNvSpPr txBox="1"/>
          <p:nvPr/>
        </p:nvSpPr>
        <p:spPr>
          <a:xfrm>
            <a:off x="11282577" y="6153846"/>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81" name="Elbow Connector 28"/>
          <p:cNvSpPr/>
          <p:nvPr/>
        </p:nvSpPr>
        <p:spPr>
          <a:xfrm>
            <a:off x="11853353" y="6993535"/>
            <a:ext cx="1742098" cy="2659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82" name="Oval 29"/>
          <p:cNvSpPr/>
          <p:nvPr/>
        </p:nvSpPr>
        <p:spPr>
          <a:xfrm>
            <a:off x="11309308" y="6466411"/>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3" name="TextBox 30"/>
          <p:cNvSpPr txBox="1"/>
          <p:nvPr/>
        </p:nvSpPr>
        <p:spPr>
          <a:xfrm>
            <a:off x="11308222" y="6441878"/>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84" name="TextBox 32"/>
          <p:cNvSpPr txBox="1"/>
          <p:nvPr/>
        </p:nvSpPr>
        <p:spPr>
          <a:xfrm>
            <a:off x="9066917" y="5250569"/>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grpSp>
        <p:nvGrpSpPr>
          <p:cNvPr id="1287" name="Rounded Rectangle 38"/>
          <p:cNvGrpSpPr/>
          <p:nvPr/>
        </p:nvGrpSpPr>
        <p:grpSpPr>
          <a:xfrm>
            <a:off x="7704694" y="7189868"/>
            <a:ext cx="1518270" cy="753624"/>
            <a:chOff x="0" y="0"/>
            <a:chExt cx="1518269" cy="753623"/>
          </a:xfrm>
        </p:grpSpPr>
        <p:sp>
          <p:nvSpPr>
            <p:cNvPr id="1285" name="Rounded Rectangle"/>
            <p:cNvSpPr/>
            <p:nvPr/>
          </p:nvSpPr>
          <p:spPr>
            <a:xfrm>
              <a:off x="-1" y="-1"/>
              <a:ext cx="1518271" cy="753625"/>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r">
                <a:defRPr>
                  <a:solidFill>
                    <a:srgbClr val="FFFFFF"/>
                  </a:solidFill>
                  <a:latin typeface="Arial Unicode MS"/>
                  <a:ea typeface="Arial Unicode MS"/>
                  <a:cs typeface="Arial Unicode MS"/>
                  <a:sym typeface="Arial Unicode MS"/>
                </a:defRPr>
              </a:pPr>
              <a:endParaRPr/>
            </a:p>
          </p:txBody>
        </p:sp>
        <p:sp>
          <p:nvSpPr>
            <p:cNvPr id="1286" name="JCS"/>
            <p:cNvSpPr txBox="1"/>
            <p:nvPr/>
          </p:nvSpPr>
          <p:spPr>
            <a:xfrm>
              <a:off x="36788" y="121540"/>
              <a:ext cx="1444692"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r">
                <a:defRPr>
                  <a:solidFill>
                    <a:srgbClr val="FFFFFF"/>
                  </a:solidFill>
                  <a:latin typeface="Arial Unicode MS"/>
                  <a:ea typeface="Arial Unicode MS"/>
                  <a:cs typeface="Arial Unicode MS"/>
                  <a:sym typeface="Arial Unicode MS"/>
                </a:defRPr>
              </a:lvl1pPr>
            </a:lstStyle>
            <a:p>
              <a:r>
                <a:t>JCS</a:t>
              </a:r>
            </a:p>
          </p:txBody>
        </p:sp>
      </p:grpSp>
      <p:sp>
        <p:nvSpPr>
          <p:cNvPr id="1288" name="Oval 39"/>
          <p:cNvSpPr/>
          <p:nvPr/>
        </p:nvSpPr>
        <p:spPr>
          <a:xfrm>
            <a:off x="8956106" y="7608185"/>
            <a:ext cx="488301" cy="376816"/>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89" name="TextBox 40"/>
          <p:cNvSpPr txBox="1"/>
          <p:nvPr/>
        </p:nvSpPr>
        <p:spPr>
          <a:xfrm>
            <a:off x="8929375" y="7601480"/>
            <a:ext cx="570780"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APM</a:t>
            </a:r>
          </a:p>
        </p:txBody>
      </p:sp>
      <p:sp>
        <p:nvSpPr>
          <p:cNvPr id="1290" name="Oval 41"/>
          <p:cNvSpPr/>
          <p:nvPr/>
        </p:nvSpPr>
        <p:spPr>
          <a:xfrm>
            <a:off x="8956106" y="7914044"/>
            <a:ext cx="410921" cy="322985"/>
          </a:xfrm>
          <a:prstGeom prst="ellipse">
            <a:avLst/>
          </a:prstGeom>
          <a:gradFill>
            <a:gsLst>
              <a:gs pos="0">
                <a:srgbClr val="EC5654"/>
              </a:gs>
              <a:gs pos="50000">
                <a:srgbClr val="F02B27"/>
              </a:gs>
              <a:gs pos="100000">
                <a:srgbClr val="DF1C18"/>
              </a:gs>
            </a:gsLst>
            <a:lin ang="5400000"/>
          </a:gradFill>
          <a:ln w="6350">
            <a:solidFill>
              <a:schemeClr val="accent6"/>
            </a:solidFill>
            <a:miter/>
          </a:ln>
        </p:spPr>
        <p:txBody>
          <a:bodyPr lIns="45718" tIns="45718" rIns="45718" bIns="45718" anchor="ctr"/>
          <a:lstStyle/>
          <a:p>
            <a:pPr algn="ctr">
              <a:defRPr sz="800">
                <a:solidFill>
                  <a:srgbClr val="FFFFFF"/>
                </a:solidFill>
                <a:latin typeface="Arial Unicode MS"/>
                <a:ea typeface="Arial Unicode MS"/>
                <a:cs typeface="Arial Unicode MS"/>
                <a:sym typeface="Arial Unicode MS"/>
              </a:defRPr>
            </a:pPr>
            <a:endParaRPr/>
          </a:p>
        </p:txBody>
      </p:sp>
      <p:sp>
        <p:nvSpPr>
          <p:cNvPr id="1291" name="TextBox 42"/>
          <p:cNvSpPr txBox="1"/>
          <p:nvPr/>
        </p:nvSpPr>
        <p:spPr>
          <a:xfrm>
            <a:off x="8955020" y="7889512"/>
            <a:ext cx="412347" cy="33273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1400">
                <a:solidFill>
                  <a:srgbClr val="FFFFFF"/>
                </a:solidFill>
                <a:latin typeface="Arial Unicode MS"/>
                <a:ea typeface="Arial Unicode MS"/>
                <a:cs typeface="Arial Unicode MS"/>
                <a:sym typeface="Arial Unicode MS"/>
              </a:defRPr>
            </a:lvl1pPr>
          </a:lstStyle>
          <a:p>
            <a:r>
              <a:t>LA</a:t>
            </a:r>
          </a:p>
        </p:txBody>
      </p:sp>
      <p:sp>
        <p:nvSpPr>
          <p:cNvPr id="1292" name="Elbow Connector 48"/>
          <p:cNvSpPr/>
          <p:nvPr/>
        </p:nvSpPr>
        <p:spPr>
          <a:xfrm>
            <a:off x="8445499" y="5373370"/>
            <a:ext cx="17783" cy="181610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10800"/>
                </a:lnTo>
                <a:lnTo>
                  <a:pt x="0" y="10800"/>
                </a:lnTo>
                <a:lnTo>
                  <a:pt x="0" y="0"/>
                </a:lnTo>
              </a:path>
            </a:pathLst>
          </a:custGeom>
          <a:ln w="38100">
            <a:solidFill>
              <a:srgbClr val="C00000"/>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1293" name="Elbow Connector 52"/>
          <p:cNvSpPr/>
          <p:nvPr/>
        </p:nvSpPr>
        <p:spPr>
          <a:xfrm rot="10800000">
            <a:off x="3068973" y="5567712"/>
            <a:ext cx="3352683" cy="7575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4" name="Elbow Connector 54"/>
          <p:cNvSpPr/>
          <p:nvPr/>
        </p:nvSpPr>
        <p:spPr>
          <a:xfrm rot="16200000" flipV="1">
            <a:off x="7546767" y="6272807"/>
            <a:ext cx="1816083" cy="180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5" name="Elbow Connector 56"/>
          <p:cNvSpPr/>
          <p:nvPr/>
        </p:nvSpPr>
        <p:spPr>
          <a:xfrm rot="10800000">
            <a:off x="7939923" y="6173120"/>
            <a:ext cx="2118507" cy="62138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569" y="0"/>
                </a:lnTo>
                <a:lnTo>
                  <a:pt x="18569" y="21600"/>
                </a:lnTo>
                <a:lnTo>
                  <a:pt x="21600" y="21600"/>
                </a:lnTo>
              </a:path>
            </a:pathLst>
          </a:custGeom>
          <a:ln w="38100">
            <a:solidFill>
              <a:srgbClr val="C00000"/>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sp>
        <p:nvSpPr>
          <p:cNvPr id="1296" name="Elbow Connector 59"/>
          <p:cNvSpPr/>
          <p:nvPr/>
        </p:nvSpPr>
        <p:spPr>
          <a:xfrm rot="5400000">
            <a:off x="8386605" y="4103858"/>
            <a:ext cx="575493" cy="45713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38100">
            <a:solidFill>
              <a:srgbClr val="FF9933"/>
            </a:solidFill>
            <a:miter/>
            <a:tailEnd type="triangle"/>
          </a:ln>
        </p:spPr>
        <p:txBody>
          <a:bodyPr lIns="45718" tIns="45718" rIns="45718" bIns="45718" anchor="ctr"/>
          <a:lstStyle/>
          <a:p>
            <a:pPr>
              <a:defRPr>
                <a:latin typeface="Arial Unicode MS"/>
                <a:ea typeface="Arial Unicode MS"/>
                <a:cs typeface="Arial Unicode MS"/>
                <a:sym typeface="Arial Unicode MS"/>
              </a:defRPr>
            </a:pPr>
            <a:endParaRPr/>
          </a:p>
        </p:txBody>
      </p:sp>
      <p:grpSp>
        <p:nvGrpSpPr>
          <p:cNvPr id="1299" name="Rounded Rectangle 65"/>
          <p:cNvGrpSpPr/>
          <p:nvPr/>
        </p:nvGrpSpPr>
        <p:grpSpPr>
          <a:xfrm>
            <a:off x="8170626" y="3231619"/>
            <a:ext cx="1464580" cy="813060"/>
            <a:chOff x="0" y="0"/>
            <a:chExt cx="1464579" cy="813058"/>
          </a:xfrm>
        </p:grpSpPr>
        <p:sp>
          <p:nvSpPr>
            <p:cNvPr id="1297" name="Rounded Rectangle"/>
            <p:cNvSpPr/>
            <p:nvPr/>
          </p:nvSpPr>
          <p:spPr>
            <a:xfrm>
              <a:off x="0" y="0"/>
              <a:ext cx="1464580" cy="813060"/>
            </a:xfrm>
            <a:prstGeom prst="roundRect">
              <a:avLst>
                <a:gd name="adj" fmla="val 16667"/>
              </a:avLst>
            </a:prstGeom>
            <a:gradFill flip="none" rotWithShape="1">
              <a:gsLst>
                <a:gs pos="0">
                  <a:srgbClr val="DF5E9C"/>
                </a:gs>
                <a:gs pos="50000">
                  <a:srgbClr val="E23A90"/>
                </a:gs>
                <a:gs pos="100000">
                  <a:srgbClr val="D02B80"/>
                </a:gs>
              </a:gsLst>
              <a:lin ang="5400000" scaled="0"/>
            </a:gradFill>
            <a:ln w="12700" cap="flat">
              <a:noFill/>
              <a:miter lim="400000"/>
            </a:ln>
            <a:effectLst>
              <a:outerShdw blurRad="63500" dist="19050" dir="5400000" rotWithShape="0">
                <a:srgbClr val="000000">
                  <a:alpha val="63000"/>
                </a:srgbClr>
              </a:outerShdw>
            </a:effectLst>
          </p:spPr>
          <p:txBody>
            <a:bodyPr wrap="square" lIns="45718" tIns="45718" rIns="45718" bIns="45718" numCol="1" anchor="ctr">
              <a:noAutofit/>
            </a:bodyPr>
            <a:lstStyle/>
            <a:p>
              <a:pPr algn="ctr">
                <a:defRPr sz="1600">
                  <a:solidFill>
                    <a:srgbClr val="FFFFFF"/>
                  </a:solidFill>
                  <a:latin typeface="Arial Unicode MS"/>
                  <a:ea typeface="Arial Unicode MS"/>
                  <a:cs typeface="Arial Unicode MS"/>
                  <a:sym typeface="Arial Unicode MS"/>
                </a:defRPr>
              </a:pPr>
              <a:endParaRPr/>
            </a:p>
          </p:txBody>
        </p:sp>
        <p:sp>
          <p:nvSpPr>
            <p:cNvPr id="1298" name="Data Vizualization"/>
            <p:cNvSpPr txBox="1"/>
            <p:nvPr/>
          </p:nvSpPr>
          <p:spPr>
            <a:xfrm>
              <a:off x="39689" y="94108"/>
              <a:ext cx="1385201"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600">
                  <a:solidFill>
                    <a:srgbClr val="FFFFFF"/>
                  </a:solidFill>
                  <a:latin typeface="Arial Unicode MS"/>
                  <a:ea typeface="Arial Unicode MS"/>
                  <a:cs typeface="Arial Unicode MS"/>
                  <a:sym typeface="Arial Unicode MS"/>
                </a:defRPr>
              </a:lvl1pPr>
            </a:lstStyle>
            <a:p>
              <a:r>
                <a:t>Data Vizualization</a:t>
              </a:r>
            </a:p>
          </p:txBody>
        </p:sp>
      </p:grpSp>
      <p:pic>
        <p:nvPicPr>
          <p:cNvPr id="1300" name="Picture 2" descr="Picture 2"/>
          <p:cNvPicPr>
            <a:picLocks noChangeAspect="1"/>
          </p:cNvPicPr>
          <p:nvPr/>
        </p:nvPicPr>
        <p:blipFill>
          <a:blip r:embed="rId7">
            <a:extLst/>
          </a:blip>
          <a:stretch>
            <a:fillRect/>
          </a:stretch>
        </p:blipFill>
        <p:spPr>
          <a:xfrm>
            <a:off x="11676660" y="2491670"/>
            <a:ext cx="1523246" cy="800400"/>
          </a:xfrm>
          <a:prstGeom prst="rect">
            <a:avLst/>
          </a:prstGeom>
          <a:ln w="12700">
            <a:miter lim="400000"/>
          </a:ln>
        </p:spPr>
      </p:pic>
      <p:pic>
        <p:nvPicPr>
          <p:cNvPr id="1301" name="Picture 4" descr="Picture 4"/>
          <p:cNvPicPr>
            <a:picLocks noChangeAspect="1"/>
          </p:cNvPicPr>
          <p:nvPr/>
        </p:nvPicPr>
        <p:blipFill>
          <a:blip r:embed="rId8">
            <a:extLst/>
          </a:blip>
          <a:stretch>
            <a:fillRect/>
          </a:stretch>
        </p:blipFill>
        <p:spPr>
          <a:xfrm>
            <a:off x="10724195" y="2279314"/>
            <a:ext cx="829265" cy="952306"/>
          </a:xfrm>
          <a:prstGeom prst="rect">
            <a:avLst/>
          </a:prstGeom>
          <a:ln w="12700">
            <a:miter lim="400000"/>
          </a:ln>
        </p:spPr>
      </p:pic>
      <p:pic>
        <p:nvPicPr>
          <p:cNvPr id="1302" name="Picture 4" descr="Picture 4"/>
          <p:cNvPicPr>
            <a:picLocks noChangeAspect="1"/>
          </p:cNvPicPr>
          <p:nvPr/>
        </p:nvPicPr>
        <p:blipFill>
          <a:blip r:embed="rId9">
            <a:extLst/>
          </a:blip>
          <a:stretch>
            <a:fillRect/>
          </a:stretch>
        </p:blipFill>
        <p:spPr>
          <a:xfrm>
            <a:off x="13911572" y="2106851"/>
            <a:ext cx="1059669" cy="747374"/>
          </a:xfrm>
          <a:prstGeom prst="rect">
            <a:avLst/>
          </a:prstGeom>
          <a:ln w="12700">
            <a:miter lim="400000"/>
          </a:ln>
        </p:spPr>
      </p:pic>
      <p:pic>
        <p:nvPicPr>
          <p:cNvPr id="1303" name="Picture 6" descr="Picture 6"/>
          <p:cNvPicPr>
            <a:picLocks noChangeAspect="1"/>
          </p:cNvPicPr>
          <p:nvPr/>
        </p:nvPicPr>
        <p:blipFill>
          <a:blip r:embed="rId10">
            <a:extLst/>
          </a:blip>
          <a:stretch>
            <a:fillRect/>
          </a:stretch>
        </p:blipFill>
        <p:spPr>
          <a:xfrm>
            <a:off x="12892830" y="2700172"/>
            <a:ext cx="1026999" cy="308102"/>
          </a:xfrm>
          <a:prstGeom prst="rect">
            <a:avLst/>
          </a:prstGeom>
          <a:ln w="12700">
            <a:miter lim="400000"/>
          </a:ln>
        </p:spPr>
      </p:pic>
      <p:grpSp>
        <p:nvGrpSpPr>
          <p:cNvPr id="1306" name="Rounded Rectangle 78"/>
          <p:cNvGrpSpPr/>
          <p:nvPr/>
        </p:nvGrpSpPr>
        <p:grpSpPr>
          <a:xfrm>
            <a:off x="7513318" y="7100213"/>
            <a:ext cx="777243" cy="481661"/>
            <a:chOff x="0" y="0"/>
            <a:chExt cx="777241" cy="481660"/>
          </a:xfrm>
        </p:grpSpPr>
        <p:sp>
          <p:nvSpPr>
            <p:cNvPr id="1304"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2000">
                  <a:latin typeface="Arial Unicode MS"/>
                  <a:ea typeface="Arial Unicode MS"/>
                  <a:cs typeface="Arial Unicode MS"/>
                  <a:sym typeface="Arial Unicode MS"/>
                </a:defRPr>
              </a:pPr>
              <a:endParaRPr/>
            </a:p>
          </p:txBody>
        </p:sp>
        <p:sp>
          <p:nvSpPr>
            <p:cNvPr id="1305" name="ADF"/>
            <p:cNvSpPr txBox="1"/>
            <p:nvPr/>
          </p:nvSpPr>
          <p:spPr>
            <a:xfrm>
              <a:off x="23512" y="30009"/>
              <a:ext cx="730217" cy="421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000">
                  <a:latin typeface="Arial Unicode MS"/>
                  <a:ea typeface="Arial Unicode MS"/>
                  <a:cs typeface="Arial Unicode MS"/>
                  <a:sym typeface="Arial Unicode MS"/>
                </a:defRPr>
              </a:lvl1pPr>
            </a:lstStyle>
            <a:p>
              <a:r>
                <a:t>ADF</a:t>
              </a:r>
            </a:p>
          </p:txBody>
        </p:sp>
      </p:grpSp>
      <p:grpSp>
        <p:nvGrpSpPr>
          <p:cNvPr id="1309" name="Rounded Rectangle 81"/>
          <p:cNvGrpSpPr/>
          <p:nvPr/>
        </p:nvGrpSpPr>
        <p:grpSpPr>
          <a:xfrm>
            <a:off x="9777958" y="7100213"/>
            <a:ext cx="777243" cy="481661"/>
            <a:chOff x="0" y="0"/>
            <a:chExt cx="777241" cy="481660"/>
          </a:xfrm>
        </p:grpSpPr>
        <p:sp>
          <p:nvSpPr>
            <p:cNvPr id="1307"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308" name="SOAP"/>
            <p:cNvSpPr txBox="1"/>
            <p:nvPr/>
          </p:nvSpPr>
          <p:spPr>
            <a:xfrm>
              <a:off x="23512" y="74459"/>
              <a:ext cx="730217" cy="332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SOAP</a:t>
              </a:r>
            </a:p>
          </p:txBody>
        </p:sp>
      </p:grpSp>
      <p:grpSp>
        <p:nvGrpSpPr>
          <p:cNvPr id="1312" name="Rounded Rectangle 82"/>
          <p:cNvGrpSpPr/>
          <p:nvPr/>
        </p:nvGrpSpPr>
        <p:grpSpPr>
          <a:xfrm>
            <a:off x="10905720" y="7115454"/>
            <a:ext cx="777243" cy="481661"/>
            <a:chOff x="0" y="0"/>
            <a:chExt cx="777241" cy="481660"/>
          </a:xfrm>
        </p:grpSpPr>
        <p:sp>
          <p:nvSpPr>
            <p:cNvPr id="1310" name="Rounded Rectangle"/>
            <p:cNvSpPr/>
            <p:nvPr/>
          </p:nvSpPr>
          <p:spPr>
            <a:xfrm>
              <a:off x="0" y="-1"/>
              <a:ext cx="777242" cy="481662"/>
            </a:xfrm>
            <a:prstGeom prst="roundRect">
              <a:avLst>
                <a:gd name="adj" fmla="val 16667"/>
              </a:avLst>
            </a:prstGeom>
            <a:gradFill flip="none" rotWithShape="1">
              <a:gsLst>
                <a:gs pos="0">
                  <a:srgbClr val="F4A2A1"/>
                </a:gs>
                <a:gs pos="50000">
                  <a:srgbClr val="F19493"/>
                </a:gs>
                <a:gs pos="100000">
                  <a:srgbClr val="F3807F"/>
                </a:gs>
              </a:gsLst>
              <a:lin ang="5400000" scaled="0"/>
            </a:gradFill>
            <a:ln w="6350" cap="flat">
              <a:solidFill>
                <a:schemeClr val="accent6"/>
              </a:solidFill>
              <a:prstDash val="solid"/>
              <a:miter lim="800000"/>
            </a:ln>
            <a:effectLst/>
          </p:spPr>
          <p:txBody>
            <a:bodyPr wrap="square" lIns="45718" tIns="45718" rIns="45718" bIns="45718" numCol="1" anchor="ctr">
              <a:noAutofit/>
            </a:bodyPr>
            <a:lstStyle/>
            <a:p>
              <a:pPr algn="ctr">
                <a:defRPr sz="1400">
                  <a:latin typeface="Arial Unicode MS"/>
                  <a:ea typeface="Arial Unicode MS"/>
                  <a:cs typeface="Arial Unicode MS"/>
                  <a:sym typeface="Arial Unicode MS"/>
                </a:defRPr>
              </a:pPr>
              <a:endParaRPr/>
            </a:p>
          </p:txBody>
        </p:sp>
        <p:sp>
          <p:nvSpPr>
            <p:cNvPr id="1311" name="REST"/>
            <p:cNvSpPr txBox="1"/>
            <p:nvPr/>
          </p:nvSpPr>
          <p:spPr>
            <a:xfrm>
              <a:off x="23512" y="74459"/>
              <a:ext cx="730217" cy="332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1400">
                  <a:latin typeface="Arial Unicode MS"/>
                  <a:ea typeface="Arial Unicode MS"/>
                  <a:cs typeface="Arial Unicode MS"/>
                  <a:sym typeface="Arial Unicode MS"/>
                </a:defRPr>
              </a:lvl1pPr>
            </a:lstStyle>
            <a:p>
              <a:r>
                <a:t>REST</a:t>
              </a:r>
            </a:p>
          </p:txBody>
        </p:sp>
      </p:gr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9" name="Title 1"/>
          <p:cNvSpPr txBox="1">
            <a:spLocks noGrp="1"/>
          </p:cNvSpPr>
          <p:nvPr>
            <p:ph type="title"/>
          </p:nvPr>
        </p:nvSpPr>
        <p:spPr>
          <a:xfrm>
            <a:off x="1192214" y="519113"/>
            <a:ext cx="14955838" cy="1885951"/>
          </a:xfrm>
          <a:prstGeom prst="rect">
            <a:avLst/>
          </a:prstGeom>
        </p:spPr>
        <p:txBody>
          <a:bodyPr/>
          <a:lstStyle/>
          <a:p>
            <a:r>
              <a:t>The Team</a:t>
            </a:r>
          </a:p>
        </p:txBody>
      </p:sp>
      <p:sp>
        <p:nvSpPr>
          <p:cNvPr id="720" name="Content Placeholder 2"/>
          <p:cNvSpPr txBox="1">
            <a:spLocks noGrp="1"/>
          </p:cNvSpPr>
          <p:nvPr>
            <p:ph type="body" idx="1"/>
          </p:nvPr>
        </p:nvSpPr>
        <p:spPr>
          <a:xfrm>
            <a:off x="1192214" y="2597149"/>
            <a:ext cx="14955838" cy="6188078"/>
          </a:xfrm>
          <a:prstGeom prst="rect">
            <a:avLst/>
          </a:prstGeom>
        </p:spPr>
        <p:txBody>
          <a:bodyPr/>
          <a:lstStyle/>
          <a:p>
            <a:r>
              <a:t>Distributed</a:t>
            </a:r>
          </a:p>
          <a:p>
            <a:pPr marL="914231" lvl="1" indent="-304743">
              <a:spcBef>
                <a:spcPts val="600"/>
              </a:spcBef>
              <a:defRPr sz="3100"/>
            </a:pPr>
            <a:r>
              <a:t>Three countries, Four partners, Five Locations</a:t>
            </a:r>
          </a:p>
          <a:p>
            <a:pPr marL="914231" lvl="1" indent="-304743">
              <a:spcBef>
                <a:spcPts val="600"/>
              </a:spcBef>
              <a:defRPr sz="3100"/>
            </a:pPr>
            <a:r>
              <a:t>The Cloud is omnipresent</a:t>
            </a:r>
          </a:p>
          <a:p>
            <a:pPr marL="1523722" lvl="2" indent="-304743">
              <a:spcBef>
                <a:spcPts val="600"/>
              </a:spcBef>
              <a:defRPr sz="2800"/>
            </a:pPr>
            <a:r>
              <a:t>except when there is a form of outage</a:t>
            </a:r>
          </a:p>
        </p:txBody>
      </p:sp>
      <p:pic>
        <p:nvPicPr>
          <p:cNvPr id="721" name="Picture 2" descr="Picture 2"/>
          <p:cNvPicPr>
            <a:picLocks noChangeAspect="1"/>
          </p:cNvPicPr>
          <p:nvPr/>
        </p:nvPicPr>
        <p:blipFill>
          <a:blip r:embed="rId2">
            <a:extLst/>
          </a:blip>
          <a:stretch>
            <a:fillRect/>
          </a:stretch>
        </p:blipFill>
        <p:spPr>
          <a:xfrm>
            <a:off x="14844422" y="5798501"/>
            <a:ext cx="1715721" cy="1905002"/>
          </a:xfrm>
          <a:prstGeom prst="rect">
            <a:avLst/>
          </a:prstGeom>
          <a:ln w="12700">
            <a:miter lim="400000"/>
          </a:ln>
          <a:effectLst>
            <a:outerShdw blurRad="292100" dist="139700" dir="2700000" rotWithShape="0">
              <a:srgbClr val="333333">
                <a:alpha val="64999"/>
              </a:srgbClr>
            </a:outerShdw>
          </a:effectLst>
        </p:spPr>
      </p:pic>
      <p:pic>
        <p:nvPicPr>
          <p:cNvPr id="722" name="Picture 3" descr="Picture 3"/>
          <p:cNvPicPr>
            <a:picLocks noChangeAspect="1"/>
          </p:cNvPicPr>
          <p:nvPr/>
        </p:nvPicPr>
        <p:blipFill>
          <a:blip r:embed="rId3">
            <a:extLst/>
          </a:blip>
          <a:stretch>
            <a:fillRect/>
          </a:stretch>
        </p:blipFill>
        <p:spPr>
          <a:xfrm>
            <a:off x="5282010" y="5729601"/>
            <a:ext cx="1729989" cy="1946177"/>
          </a:xfrm>
          <a:prstGeom prst="rect">
            <a:avLst/>
          </a:prstGeom>
          <a:ln w="12700">
            <a:miter lim="400000"/>
          </a:ln>
          <a:effectLst>
            <a:outerShdw blurRad="292100" dist="139700" dir="2700000" rotWithShape="0">
              <a:srgbClr val="333333">
                <a:alpha val="64999"/>
              </a:srgbClr>
            </a:outerShdw>
          </a:effectLst>
        </p:spPr>
      </p:pic>
      <p:pic>
        <p:nvPicPr>
          <p:cNvPr id="723" name="Picture 2" descr="Picture 2"/>
          <p:cNvPicPr>
            <a:picLocks noChangeAspect="1"/>
          </p:cNvPicPr>
          <p:nvPr/>
        </p:nvPicPr>
        <p:blipFill>
          <a:blip r:embed="rId4">
            <a:extLst/>
          </a:blip>
          <a:stretch>
            <a:fillRect/>
          </a:stretch>
        </p:blipFill>
        <p:spPr>
          <a:xfrm>
            <a:off x="2022475" y="5729601"/>
            <a:ext cx="1946176" cy="1946177"/>
          </a:xfrm>
          <a:prstGeom prst="rect">
            <a:avLst/>
          </a:prstGeom>
          <a:ln w="12700">
            <a:miter lim="400000"/>
          </a:ln>
          <a:effectLst>
            <a:outerShdw blurRad="292100" dist="139700" dir="2700000" rotWithShape="0">
              <a:srgbClr val="333333">
                <a:alpha val="64999"/>
              </a:srgbClr>
            </a:outerShdw>
          </a:effectLst>
        </p:spPr>
      </p:pic>
      <p:pic>
        <p:nvPicPr>
          <p:cNvPr id="724" name="Picture 4" descr="Picture 4"/>
          <p:cNvPicPr>
            <a:picLocks noChangeAspect="1"/>
          </p:cNvPicPr>
          <p:nvPr/>
        </p:nvPicPr>
        <p:blipFill>
          <a:blip r:embed="rId5">
            <a:extLst/>
          </a:blip>
          <a:stretch>
            <a:fillRect/>
          </a:stretch>
        </p:blipFill>
        <p:spPr>
          <a:xfrm>
            <a:off x="11584888" y="5729601"/>
            <a:ext cx="1946177" cy="1946177"/>
          </a:xfrm>
          <a:prstGeom prst="rect">
            <a:avLst/>
          </a:prstGeom>
          <a:ln w="12700">
            <a:miter lim="400000"/>
          </a:ln>
          <a:effectLst>
            <a:outerShdw blurRad="292100" dist="139700" dir="2700000" rotWithShape="0">
              <a:srgbClr val="333333">
                <a:alpha val="64999"/>
              </a:srgbClr>
            </a:outerShdw>
          </a:effectLst>
        </p:spPr>
      </p:pic>
      <p:pic>
        <p:nvPicPr>
          <p:cNvPr id="725" name="Picture 6" descr="Picture 6"/>
          <p:cNvPicPr>
            <a:picLocks noChangeAspect="1"/>
          </p:cNvPicPr>
          <p:nvPr/>
        </p:nvPicPr>
        <p:blipFill>
          <a:blip r:embed="rId6">
            <a:extLst/>
          </a:blip>
          <a:stretch>
            <a:fillRect/>
          </a:stretch>
        </p:blipFill>
        <p:spPr>
          <a:xfrm>
            <a:off x="8325356" y="5729601"/>
            <a:ext cx="1946177" cy="1946177"/>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 name="Title 1"/>
          <p:cNvSpPr txBox="1">
            <a:spLocks noGrp="1"/>
          </p:cNvSpPr>
          <p:nvPr>
            <p:ph type="title"/>
          </p:nvPr>
        </p:nvSpPr>
        <p:spPr>
          <a:xfrm>
            <a:off x="977769" y="843460"/>
            <a:ext cx="12883040" cy="1346290"/>
          </a:xfrm>
          <a:prstGeom prst="rect">
            <a:avLst/>
          </a:prstGeom>
        </p:spPr>
        <p:txBody>
          <a:bodyPr/>
          <a:lstStyle/>
          <a:p>
            <a:r>
              <a:t>Business scenario (2016)</a:t>
            </a:r>
          </a:p>
        </p:txBody>
      </p:sp>
      <p:grpSp>
        <p:nvGrpSpPr>
          <p:cNvPr id="730" name="Explosion 1 2"/>
          <p:cNvGrpSpPr/>
          <p:nvPr/>
        </p:nvGrpSpPr>
        <p:grpSpPr>
          <a:xfrm>
            <a:off x="10571474" y="6667919"/>
            <a:ext cx="3769368" cy="2217003"/>
            <a:chOff x="0" y="-1"/>
            <a:chExt cx="3769367" cy="2217002"/>
          </a:xfrm>
        </p:grpSpPr>
        <p:sp>
          <p:nvSpPr>
            <p:cNvPr id="728"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29"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31"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32" name="Picture 4" descr="Picture 4"/>
          <p:cNvPicPr>
            <a:picLocks noChangeAspect="1"/>
          </p:cNvPicPr>
          <p:nvPr/>
        </p:nvPicPr>
        <p:blipFill>
          <a:blip r:embed="rId3">
            <a:extLst/>
          </a:blip>
          <a:srcRect l="1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33" name="Picture 6" descr="Picture 6"/>
          <p:cNvPicPr>
            <a:picLocks noChangeAspect="1"/>
          </p:cNvPicPr>
          <p:nvPr/>
        </p:nvPicPr>
        <p:blipFill>
          <a:blip r:embed="rId4">
            <a:extLst/>
          </a:blip>
          <a:srcRect t="15"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34"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35" name="Picture 7" descr="Picture 7"/>
          <p:cNvPicPr>
            <a:picLocks noChangeAspect="1"/>
          </p:cNvPicPr>
          <p:nvPr/>
        </p:nvPicPr>
        <p:blipFill>
          <a:blip r:embed="rId6">
            <a:extLst/>
          </a:blip>
          <a:srcRect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36" name="Right Arrow 8"/>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7" name="Right Arrow 9"/>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38" name="Right Arrow 10"/>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39"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40"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41"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44" name="Rounded Rectangle 14"/>
          <p:cNvGrpSpPr/>
          <p:nvPr/>
        </p:nvGrpSpPr>
        <p:grpSpPr>
          <a:xfrm>
            <a:off x="12097639" y="3475289"/>
            <a:ext cx="3127122" cy="1131502"/>
            <a:chOff x="0" y="0"/>
            <a:chExt cx="3127120" cy="1131500"/>
          </a:xfrm>
        </p:grpSpPr>
        <p:sp>
          <p:nvSpPr>
            <p:cNvPr id="742"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43"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48" name="Smiley Face 15"/>
          <p:cNvGrpSpPr/>
          <p:nvPr/>
        </p:nvGrpSpPr>
        <p:grpSpPr>
          <a:xfrm>
            <a:off x="13090722" y="4207396"/>
            <a:ext cx="504061" cy="501752"/>
            <a:chOff x="-1" y="0"/>
            <a:chExt cx="504060" cy="501750"/>
          </a:xfrm>
        </p:grpSpPr>
        <p:sp>
          <p:nvSpPr>
            <p:cNvPr id="745"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6"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47"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52" name="Smiley Face 16"/>
          <p:cNvGrpSpPr/>
          <p:nvPr/>
        </p:nvGrpSpPr>
        <p:grpSpPr>
          <a:xfrm>
            <a:off x="13090722" y="3378269"/>
            <a:ext cx="504061" cy="501752"/>
            <a:chOff x="-1" y="0"/>
            <a:chExt cx="504060" cy="501750"/>
          </a:xfrm>
        </p:grpSpPr>
        <p:sp>
          <p:nvSpPr>
            <p:cNvPr id="749"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5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53" name="Block Arc 17"/>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756" name="Rounded Rectangle 18"/>
          <p:cNvGrpSpPr/>
          <p:nvPr/>
        </p:nvGrpSpPr>
        <p:grpSpPr>
          <a:xfrm>
            <a:off x="8625423" y="1813074"/>
            <a:ext cx="2146073" cy="2117184"/>
            <a:chOff x="0" y="0"/>
            <a:chExt cx="2146072" cy="2117182"/>
          </a:xfrm>
        </p:grpSpPr>
        <p:sp>
          <p:nvSpPr>
            <p:cNvPr id="754"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5"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759" name="Rounded Rectangle 19"/>
          <p:cNvGrpSpPr/>
          <p:nvPr/>
        </p:nvGrpSpPr>
        <p:grpSpPr>
          <a:xfrm>
            <a:off x="10062860" y="5298547"/>
            <a:ext cx="4765662" cy="960044"/>
            <a:chOff x="0" y="0"/>
            <a:chExt cx="4765661" cy="960042"/>
          </a:xfrm>
        </p:grpSpPr>
        <p:sp>
          <p:nvSpPr>
            <p:cNvPr id="757"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58"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760" name="Right Arrow 20"/>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61" name="Elbow Connector 21"/>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2" name="Elbow Connector 22"/>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763" name="Freeform 23"/>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732"/>
                                        </p:tgtEl>
                                        <p:attrNameLst>
                                          <p:attrName>style.visibility</p:attrName>
                                        </p:attrNameLst>
                                      </p:cBhvr>
                                      <p:to>
                                        <p:strVal val="visible"/>
                                      </p:to>
                                    </p:set>
                                    <p:animEffect transition="in" filter="dissolve">
                                      <p:cBhvr>
                                        <p:cTn id="7" dur="500"/>
                                        <p:tgtEl>
                                          <p:spTgt spid="732"/>
                                        </p:tgtEl>
                                      </p:cBhvr>
                                    </p:animEffect>
                                  </p:childTnLst>
                                </p:cTn>
                              </p:par>
                            </p:childTnLst>
                          </p:cTn>
                        </p:par>
                        <p:par>
                          <p:cTn id="8" fill="hold">
                            <p:stCondLst>
                              <p:cond delay="500"/>
                            </p:stCondLst>
                            <p:childTnLst>
                              <p:par>
                                <p:cTn id="9" presetID="9" presetClass="entr" fill="hold" grpId="2" nodeType="afterEffect">
                                  <p:stCondLst>
                                    <p:cond delay="0"/>
                                  </p:stCondLst>
                                  <p:iterate>
                                    <p:tmAbs val="0"/>
                                  </p:iterate>
                                  <p:childTnLst>
                                    <p:set>
                                      <p:cBhvr>
                                        <p:cTn id="10" fill="hold"/>
                                        <p:tgtEl>
                                          <p:spTgt spid="733"/>
                                        </p:tgtEl>
                                        <p:attrNameLst>
                                          <p:attrName>style.visibility</p:attrName>
                                        </p:attrNameLst>
                                      </p:cBhvr>
                                      <p:to>
                                        <p:strVal val="visible"/>
                                      </p:to>
                                    </p:set>
                                    <p:animEffect transition="in" filter="dissolve">
                                      <p:cBhvr>
                                        <p:cTn id="11" dur="500"/>
                                        <p:tgtEl>
                                          <p:spTgt spid="733"/>
                                        </p:tgtEl>
                                      </p:cBhvr>
                                    </p:animEffect>
                                  </p:childTnLst>
                                </p:cTn>
                              </p:par>
                            </p:childTnLst>
                          </p:cTn>
                        </p:par>
                        <p:par>
                          <p:cTn id="12" fill="hold">
                            <p:stCondLst>
                              <p:cond delay="1000"/>
                            </p:stCondLst>
                            <p:childTnLst>
                              <p:par>
                                <p:cTn id="13" presetID="9" presetClass="entr" fill="hold" grpId="3" nodeType="afterEffect">
                                  <p:stCondLst>
                                    <p:cond delay="0"/>
                                  </p:stCondLst>
                                  <p:iterate>
                                    <p:tmAbs val="0"/>
                                  </p:iterate>
                                  <p:childTnLst>
                                    <p:set>
                                      <p:cBhvr>
                                        <p:cTn id="14" fill="hold"/>
                                        <p:tgtEl>
                                          <p:spTgt spid="735"/>
                                        </p:tgtEl>
                                        <p:attrNameLst>
                                          <p:attrName>style.visibility</p:attrName>
                                        </p:attrNameLst>
                                      </p:cBhvr>
                                      <p:to>
                                        <p:strVal val="visible"/>
                                      </p:to>
                                    </p:set>
                                    <p:animEffect transition="in" filter="dissolve">
                                      <p:cBhvr>
                                        <p:cTn id="15" dur="500"/>
                                        <p:tgtEl>
                                          <p:spTgt spid="735"/>
                                        </p:tgtEl>
                                      </p:cBhvr>
                                    </p:animEffect>
                                  </p:childTnLst>
                                </p:cTn>
                              </p:par>
                            </p:childTnLst>
                          </p:cTn>
                        </p:par>
                        <p:par>
                          <p:cTn id="16" fill="hold">
                            <p:stCondLst>
                              <p:cond delay="1500"/>
                            </p:stCondLst>
                            <p:childTnLst>
                              <p:par>
                                <p:cTn id="17" presetID="9" presetClass="entr" fill="hold" grpId="4" nodeType="afterEffect">
                                  <p:stCondLst>
                                    <p:cond delay="0"/>
                                  </p:stCondLst>
                                  <p:iterate>
                                    <p:tmAbs val="0"/>
                                  </p:iterate>
                                  <p:childTnLst>
                                    <p:set>
                                      <p:cBhvr>
                                        <p:cTn id="18" fill="hold"/>
                                        <p:tgtEl>
                                          <p:spTgt spid="734"/>
                                        </p:tgtEl>
                                        <p:attrNameLst>
                                          <p:attrName>style.visibility</p:attrName>
                                        </p:attrNameLst>
                                      </p:cBhvr>
                                      <p:to>
                                        <p:strVal val="visible"/>
                                      </p:to>
                                    </p:set>
                                    <p:animEffect transition="in" filter="dissolve">
                                      <p:cBhvr>
                                        <p:cTn id="19" dur="500"/>
                                        <p:tgtEl>
                                          <p:spTgt spid="73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5" nodeType="clickEffect">
                                  <p:stCondLst>
                                    <p:cond delay="0"/>
                                  </p:stCondLst>
                                  <p:iterate>
                                    <p:tmAbs val="0"/>
                                  </p:iterate>
                                  <p:childTnLst>
                                    <p:set>
                                      <p:cBhvr>
                                        <p:cTn id="23" fill="hold"/>
                                        <p:tgtEl>
                                          <p:spTgt spid="731"/>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6" nodeType="afterEffect">
                                  <p:stCondLst>
                                    <p:cond delay="0"/>
                                  </p:stCondLst>
                                  <p:iterate>
                                    <p:tmAbs val="0"/>
                                  </p:iterate>
                                  <p:childTnLst>
                                    <p:set>
                                      <p:cBhvr>
                                        <p:cTn id="26" fill="hold"/>
                                        <p:tgtEl>
                                          <p:spTgt spid="738"/>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7" nodeType="afterEffect">
                                  <p:stCondLst>
                                    <p:cond delay="0"/>
                                  </p:stCondLst>
                                  <p:iterate>
                                    <p:tmAbs val="0"/>
                                  </p:iterate>
                                  <p:childTnLst>
                                    <p:set>
                                      <p:cBhvr>
                                        <p:cTn id="29" fill="hold"/>
                                        <p:tgtEl>
                                          <p:spTgt spid="760"/>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grpId="8" nodeType="afterEffect">
                                  <p:stCondLst>
                                    <p:cond delay="0"/>
                                  </p:stCondLst>
                                  <p:iterate>
                                    <p:tmAbs val="0"/>
                                  </p:iterate>
                                  <p:childTnLst>
                                    <p:set>
                                      <p:cBhvr>
                                        <p:cTn id="32" fill="hold"/>
                                        <p:tgtEl>
                                          <p:spTgt spid="737"/>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9" nodeType="afterEffect">
                                  <p:stCondLst>
                                    <p:cond delay="0"/>
                                  </p:stCondLst>
                                  <p:iterate>
                                    <p:tmAbs val="0"/>
                                  </p:iterate>
                                  <p:childTnLst>
                                    <p:set>
                                      <p:cBhvr>
                                        <p:cTn id="35" fill="hold"/>
                                        <p:tgtEl>
                                          <p:spTgt spid="736"/>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10" nodeType="clickEffect">
                                  <p:stCondLst>
                                    <p:cond delay="0"/>
                                  </p:stCondLst>
                                  <p:iterate>
                                    <p:tmAbs val="0"/>
                                  </p:iterate>
                                  <p:childTnLst>
                                    <p:set>
                                      <p:cBhvr>
                                        <p:cTn id="39" fill="hold"/>
                                        <p:tgtEl>
                                          <p:spTgt spid="739"/>
                                        </p:tgtEl>
                                        <p:attrNameLst>
                                          <p:attrName>style.visibility</p:attrName>
                                        </p:attrNameLst>
                                      </p:cBhvr>
                                      <p:to>
                                        <p:strVal val="visible"/>
                                      </p:to>
                                    </p:set>
                                    <p:anim calcmode="lin" valueType="num">
                                      <p:cBhvr>
                                        <p:cTn id="40" dur="500" fill="hold"/>
                                        <p:tgtEl>
                                          <p:spTgt spid="739"/>
                                        </p:tgtEl>
                                        <p:attrNameLst>
                                          <p:attrName>ppt_x</p:attrName>
                                        </p:attrNameLst>
                                      </p:cBhvr>
                                      <p:tavLst>
                                        <p:tav tm="0">
                                          <p:val>
                                            <p:strVal val="#ppt_x"/>
                                          </p:val>
                                        </p:tav>
                                        <p:tav tm="100000">
                                          <p:val>
                                            <p:strVal val="#ppt_x"/>
                                          </p:val>
                                        </p:tav>
                                      </p:tavLst>
                                    </p:anim>
                                    <p:anim calcmode="lin" valueType="num">
                                      <p:cBhvr>
                                        <p:cTn id="41" dur="500" fill="hold"/>
                                        <p:tgtEl>
                                          <p:spTgt spid="739"/>
                                        </p:tgtEl>
                                        <p:attrNameLst>
                                          <p:attrName>ppt_y</p:attrName>
                                        </p:attrNameLst>
                                      </p:cBhvr>
                                      <p:tavLst>
                                        <p:tav tm="0">
                                          <p:val>
                                            <p:strVal val="1+#ppt_h/2"/>
                                          </p:val>
                                        </p:tav>
                                        <p:tav tm="100000">
                                          <p:val>
                                            <p:strVal val="#ppt_y"/>
                                          </p:val>
                                        </p:tav>
                                      </p:tavLst>
                                    </p:anim>
                                  </p:childTnLst>
                                </p:cTn>
                              </p:par>
                            </p:childTnLst>
                          </p:cTn>
                        </p:par>
                        <p:par>
                          <p:cTn id="42" fill="hold">
                            <p:stCondLst>
                              <p:cond delay="500"/>
                            </p:stCondLst>
                            <p:childTnLst>
                              <p:par>
                                <p:cTn id="43" presetID="2" presetClass="entr" presetSubtype="4" fill="hold" grpId="11" nodeType="afterEffect">
                                  <p:stCondLst>
                                    <p:cond delay="0"/>
                                  </p:stCondLst>
                                  <p:iterate>
                                    <p:tmAbs val="0"/>
                                  </p:iterate>
                                  <p:childTnLst>
                                    <p:set>
                                      <p:cBhvr>
                                        <p:cTn id="44" fill="hold"/>
                                        <p:tgtEl>
                                          <p:spTgt spid="740"/>
                                        </p:tgtEl>
                                        <p:attrNameLst>
                                          <p:attrName>style.visibility</p:attrName>
                                        </p:attrNameLst>
                                      </p:cBhvr>
                                      <p:to>
                                        <p:strVal val="visible"/>
                                      </p:to>
                                    </p:set>
                                    <p:anim calcmode="lin" valueType="num">
                                      <p:cBhvr>
                                        <p:cTn id="45" dur="500" fill="hold"/>
                                        <p:tgtEl>
                                          <p:spTgt spid="740"/>
                                        </p:tgtEl>
                                        <p:attrNameLst>
                                          <p:attrName>ppt_x</p:attrName>
                                        </p:attrNameLst>
                                      </p:cBhvr>
                                      <p:tavLst>
                                        <p:tav tm="0">
                                          <p:val>
                                            <p:strVal val="#ppt_x"/>
                                          </p:val>
                                        </p:tav>
                                        <p:tav tm="100000">
                                          <p:val>
                                            <p:strVal val="#ppt_x"/>
                                          </p:val>
                                        </p:tav>
                                      </p:tavLst>
                                    </p:anim>
                                    <p:anim calcmode="lin" valueType="num">
                                      <p:cBhvr>
                                        <p:cTn id="46" dur="500" fill="hold"/>
                                        <p:tgtEl>
                                          <p:spTgt spid="740"/>
                                        </p:tgtEl>
                                        <p:attrNameLst>
                                          <p:attrName>ppt_y</p:attrName>
                                        </p:attrNameLst>
                                      </p:cBhvr>
                                      <p:tavLst>
                                        <p:tav tm="0">
                                          <p:val>
                                            <p:strVal val="1+#ppt_h/2"/>
                                          </p:val>
                                        </p:tav>
                                        <p:tav tm="100000">
                                          <p:val>
                                            <p:strVal val="#ppt_y"/>
                                          </p:val>
                                        </p:tav>
                                      </p:tavLst>
                                    </p:anim>
                                  </p:childTnLst>
                                </p:cTn>
                              </p:par>
                            </p:childTnLst>
                          </p:cTn>
                        </p:par>
                        <p:par>
                          <p:cTn id="47" fill="hold">
                            <p:stCondLst>
                              <p:cond delay="1000"/>
                            </p:stCondLst>
                            <p:childTnLst>
                              <p:par>
                                <p:cTn id="48" presetID="2" presetClass="entr" presetSubtype="4" fill="hold" grpId="12" nodeType="afterEffect">
                                  <p:stCondLst>
                                    <p:cond delay="0"/>
                                  </p:stCondLst>
                                  <p:iterate>
                                    <p:tmAbs val="0"/>
                                  </p:iterate>
                                  <p:childTnLst>
                                    <p:set>
                                      <p:cBhvr>
                                        <p:cTn id="49" fill="hold"/>
                                        <p:tgtEl>
                                          <p:spTgt spid="741"/>
                                        </p:tgtEl>
                                        <p:attrNameLst>
                                          <p:attrName>style.visibility</p:attrName>
                                        </p:attrNameLst>
                                      </p:cBhvr>
                                      <p:to>
                                        <p:strVal val="visible"/>
                                      </p:to>
                                    </p:set>
                                    <p:anim calcmode="lin" valueType="num">
                                      <p:cBhvr>
                                        <p:cTn id="50" dur="500" fill="hold"/>
                                        <p:tgtEl>
                                          <p:spTgt spid="741"/>
                                        </p:tgtEl>
                                        <p:attrNameLst>
                                          <p:attrName>ppt_x</p:attrName>
                                        </p:attrNameLst>
                                      </p:cBhvr>
                                      <p:tavLst>
                                        <p:tav tm="0">
                                          <p:val>
                                            <p:strVal val="#ppt_x"/>
                                          </p:val>
                                        </p:tav>
                                        <p:tav tm="100000">
                                          <p:val>
                                            <p:strVal val="#ppt_x"/>
                                          </p:val>
                                        </p:tav>
                                      </p:tavLst>
                                    </p:anim>
                                    <p:anim calcmode="lin" valueType="num">
                                      <p:cBhvr>
                                        <p:cTn id="51" dur="500" fill="hold"/>
                                        <p:tgtEl>
                                          <p:spTgt spid="741"/>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13" nodeType="clickEffect">
                                  <p:stCondLst>
                                    <p:cond delay="0"/>
                                  </p:stCondLst>
                                  <p:iterate>
                                    <p:tmAbs val="0"/>
                                  </p:iterate>
                                  <p:childTnLst>
                                    <p:set>
                                      <p:cBhvr>
                                        <p:cTn id="55" fill="hold"/>
                                        <p:tgtEl>
                                          <p:spTgt spid="763"/>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grpId="14" nodeType="afterEffect">
                                  <p:stCondLst>
                                    <p:cond delay="0"/>
                                  </p:stCondLst>
                                  <p:iterate>
                                    <p:tmAbs val="0"/>
                                  </p:iterate>
                                  <p:childTnLst>
                                    <p:set>
                                      <p:cBhvr>
                                        <p:cTn id="58" fill="hold"/>
                                        <p:tgtEl>
                                          <p:spTgt spid="75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15" nodeType="clickEffect">
                                  <p:stCondLst>
                                    <p:cond delay="0"/>
                                  </p:stCondLst>
                                  <p:iterate>
                                    <p:tmAbs val="0"/>
                                  </p:iterate>
                                  <p:childTnLst>
                                    <p:set>
                                      <p:cBhvr>
                                        <p:cTn id="62" fill="hold"/>
                                        <p:tgtEl>
                                          <p:spTgt spid="744"/>
                                        </p:tgtEl>
                                        <p:attrNameLst>
                                          <p:attrName>style.visibility</p:attrName>
                                        </p:attrNameLst>
                                      </p:cBhvr>
                                      <p:to>
                                        <p:strVal val="visible"/>
                                      </p:to>
                                    </p:set>
                                  </p:childTnLst>
                                </p:cTn>
                              </p:par>
                            </p:childTnLst>
                          </p:cTn>
                        </p:par>
                        <p:par>
                          <p:cTn id="63" fill="hold">
                            <p:stCondLst>
                              <p:cond delay="0"/>
                            </p:stCondLst>
                            <p:childTnLst>
                              <p:par>
                                <p:cTn id="64" presetID="1" presetClass="entr" presetSubtype="0" fill="hold" grpId="16" nodeType="afterEffect">
                                  <p:stCondLst>
                                    <p:cond delay="0"/>
                                  </p:stCondLst>
                                  <p:iterate>
                                    <p:tmAbs val="0"/>
                                  </p:iterate>
                                  <p:childTnLst>
                                    <p:set>
                                      <p:cBhvr>
                                        <p:cTn id="65" fill="hold"/>
                                        <p:tgtEl>
                                          <p:spTgt spid="748"/>
                                        </p:tgtEl>
                                        <p:attrNameLst>
                                          <p:attrName>style.visibility</p:attrName>
                                        </p:attrNameLst>
                                      </p:cBhvr>
                                      <p:to>
                                        <p:strVal val="visible"/>
                                      </p:to>
                                    </p:set>
                                  </p:childTnLst>
                                </p:cTn>
                              </p:par>
                            </p:childTnLst>
                          </p:cTn>
                        </p:par>
                        <p:par>
                          <p:cTn id="66" fill="hold">
                            <p:stCondLst>
                              <p:cond delay="0"/>
                            </p:stCondLst>
                            <p:childTnLst>
                              <p:par>
                                <p:cTn id="67" presetID="1" presetClass="entr" presetSubtype="0" fill="hold" grpId="17" nodeType="afterEffect">
                                  <p:stCondLst>
                                    <p:cond delay="0"/>
                                  </p:stCondLst>
                                  <p:iterate>
                                    <p:tmAbs val="0"/>
                                  </p:iterate>
                                  <p:childTnLst>
                                    <p:set>
                                      <p:cBhvr>
                                        <p:cTn id="68" fill="hold"/>
                                        <p:tgtEl>
                                          <p:spTgt spid="752"/>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18" nodeType="afterEffect">
                                  <p:stCondLst>
                                    <p:cond delay="0"/>
                                  </p:stCondLst>
                                  <p:iterate>
                                    <p:tmAbs val="0"/>
                                  </p:iterate>
                                  <p:childTnLst>
                                    <p:set>
                                      <p:cBhvr>
                                        <p:cTn id="71" fill="hold"/>
                                        <p:tgtEl>
                                          <p:spTgt spid="753"/>
                                        </p:tgtEl>
                                        <p:attrNameLst>
                                          <p:attrName>style.visibility</p:attrName>
                                        </p:attrNameLst>
                                      </p:cBhvr>
                                      <p:to>
                                        <p:strVal val="visible"/>
                                      </p:to>
                                    </p:set>
                                  </p:childTnLst>
                                </p:cTn>
                              </p:par>
                            </p:childTnLst>
                          </p:cTn>
                        </p:par>
                        <p:par>
                          <p:cTn id="72" fill="hold">
                            <p:stCondLst>
                              <p:cond delay="0"/>
                            </p:stCondLst>
                            <p:childTnLst>
                              <p:par>
                                <p:cTn id="73" presetID="1" presetClass="entr" presetSubtype="0" fill="hold" grpId="19" nodeType="afterEffect">
                                  <p:stCondLst>
                                    <p:cond delay="0"/>
                                  </p:stCondLst>
                                  <p:iterate>
                                    <p:tmAbs val="0"/>
                                  </p:iterate>
                                  <p:childTnLst>
                                    <p:set>
                                      <p:cBhvr>
                                        <p:cTn id="74" fill="hold"/>
                                        <p:tgtEl>
                                          <p:spTgt spid="7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20" nodeType="clickEffect">
                                  <p:stCondLst>
                                    <p:cond delay="0"/>
                                  </p:stCondLst>
                                  <p:iterate>
                                    <p:tmAbs val="0"/>
                                  </p:iterate>
                                  <p:childTnLst>
                                    <p:set>
                                      <p:cBhvr>
                                        <p:cTn id="78" fill="hold"/>
                                        <p:tgtEl>
                                          <p:spTgt spid="759"/>
                                        </p:tgtEl>
                                        <p:attrNameLst>
                                          <p:attrName>style.visibility</p:attrName>
                                        </p:attrNameLst>
                                      </p:cBhvr>
                                      <p:to>
                                        <p:strVal val="visible"/>
                                      </p:to>
                                    </p:set>
                                  </p:childTnLst>
                                </p:cTn>
                              </p:par>
                            </p:childTnLst>
                          </p:cTn>
                        </p:par>
                        <p:par>
                          <p:cTn id="79" fill="hold">
                            <p:stCondLst>
                              <p:cond delay="0"/>
                            </p:stCondLst>
                            <p:childTnLst>
                              <p:par>
                                <p:cTn id="80" presetID="1" presetClass="entr" presetSubtype="0" fill="hold" grpId="21" nodeType="afterEffect">
                                  <p:stCondLst>
                                    <p:cond delay="0"/>
                                  </p:stCondLst>
                                  <p:iterate>
                                    <p:tmAbs val="0"/>
                                  </p:iterate>
                                  <p:childTnLst>
                                    <p:set>
                                      <p:cBhvr>
                                        <p:cTn id="81" fill="hold"/>
                                        <p:tgtEl>
                                          <p:spTgt spid="7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1" grpId="5" animBg="1" advAuto="0"/>
      <p:bldP spid="732" grpId="1" animBg="1" advAuto="0"/>
      <p:bldP spid="733" grpId="2" animBg="1" advAuto="0"/>
      <p:bldP spid="734" grpId="4" animBg="1" advAuto="0"/>
      <p:bldP spid="735" grpId="3" animBg="1" advAuto="0"/>
      <p:bldP spid="736" grpId="9" animBg="1" advAuto="0"/>
      <p:bldP spid="737" grpId="8" animBg="1" advAuto="0"/>
      <p:bldP spid="738" grpId="6" animBg="1" advAuto="0"/>
      <p:bldP spid="739" grpId="10" animBg="1" advAuto="0"/>
      <p:bldP spid="740" grpId="11" animBg="1" advAuto="0"/>
      <p:bldP spid="741" grpId="12" animBg="1" advAuto="0"/>
      <p:bldP spid="744" grpId="15" animBg="1" advAuto="0"/>
      <p:bldP spid="748" grpId="16" animBg="1" advAuto="0"/>
      <p:bldP spid="752" grpId="17" animBg="1" advAuto="0"/>
      <p:bldP spid="753" grpId="18" animBg="1" advAuto="0"/>
      <p:bldP spid="756" grpId="14" animBg="1" advAuto="0"/>
      <p:bldP spid="759" grpId="20" animBg="1" advAuto="0"/>
      <p:bldP spid="760" grpId="7" animBg="1" advAuto="0"/>
      <p:bldP spid="761" grpId="19" animBg="1" advAuto="0"/>
      <p:bldP spid="762" grpId="21" animBg="1" advAuto="0"/>
      <p:bldP spid="763" grpId="13"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67" name="Rounded Rectangle 38"/>
          <p:cNvGrpSpPr/>
          <p:nvPr/>
        </p:nvGrpSpPr>
        <p:grpSpPr>
          <a:xfrm>
            <a:off x="15128543" y="8537254"/>
            <a:ext cx="2096726" cy="1119085"/>
            <a:chOff x="0" y="0"/>
            <a:chExt cx="2096724" cy="1119084"/>
          </a:xfrm>
        </p:grpSpPr>
        <p:sp>
          <p:nvSpPr>
            <p:cNvPr id="765"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6" name="Social Media integration"/>
            <p:cNvSpPr txBox="1"/>
            <p:nvPr/>
          </p:nvSpPr>
          <p:spPr>
            <a:xfrm>
              <a:off x="54628" y="94720"/>
              <a:ext cx="1987469"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Social Media integration</a:t>
              </a:r>
            </a:p>
          </p:txBody>
        </p:sp>
      </p:grpSp>
      <p:grpSp>
        <p:nvGrpSpPr>
          <p:cNvPr id="770" name="Rounded Rectangle 35"/>
          <p:cNvGrpSpPr/>
          <p:nvPr/>
        </p:nvGrpSpPr>
        <p:grpSpPr>
          <a:xfrm>
            <a:off x="14340839" y="7630707"/>
            <a:ext cx="2096726" cy="1119085"/>
            <a:chOff x="0" y="0"/>
            <a:chExt cx="2096724" cy="1119084"/>
          </a:xfrm>
        </p:grpSpPr>
        <p:sp>
          <p:nvSpPr>
            <p:cNvPr id="768" name="Rounded Rectangle"/>
            <p:cNvSpPr/>
            <p:nvPr/>
          </p:nvSpPr>
          <p:spPr>
            <a:xfrm>
              <a:off x="0" y="-1"/>
              <a:ext cx="2096725" cy="111908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769" name="Data Visualization"/>
            <p:cNvSpPr txBox="1"/>
            <p:nvPr/>
          </p:nvSpPr>
          <p:spPr>
            <a:xfrm>
              <a:off x="54628" y="94720"/>
              <a:ext cx="1987469"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Data Visualization</a:t>
              </a:r>
            </a:p>
          </p:txBody>
        </p:sp>
      </p:grpSp>
      <p:sp>
        <p:nvSpPr>
          <p:cNvPr id="771" name="Title 1"/>
          <p:cNvSpPr txBox="1">
            <a:spLocks noGrp="1"/>
          </p:cNvSpPr>
          <p:nvPr>
            <p:ph type="title"/>
          </p:nvPr>
        </p:nvSpPr>
        <p:spPr>
          <a:xfrm>
            <a:off x="977769" y="843460"/>
            <a:ext cx="12883040" cy="1346290"/>
          </a:xfrm>
          <a:prstGeom prst="rect">
            <a:avLst/>
          </a:prstGeom>
        </p:spPr>
        <p:txBody>
          <a:bodyPr/>
          <a:lstStyle/>
          <a:p>
            <a:r>
              <a:t>Extended business scenario (2017)</a:t>
            </a:r>
          </a:p>
        </p:txBody>
      </p:sp>
      <p:grpSp>
        <p:nvGrpSpPr>
          <p:cNvPr id="774" name="Explosion 1 4"/>
          <p:cNvGrpSpPr/>
          <p:nvPr/>
        </p:nvGrpSpPr>
        <p:grpSpPr>
          <a:xfrm>
            <a:off x="10571474" y="6667919"/>
            <a:ext cx="3769368" cy="2217003"/>
            <a:chOff x="0" y="-1"/>
            <a:chExt cx="3769367" cy="2217002"/>
          </a:xfrm>
        </p:grpSpPr>
        <p:sp>
          <p:nvSpPr>
            <p:cNvPr id="772" name="Shape"/>
            <p:cNvSpPr/>
            <p:nvPr/>
          </p:nvSpPr>
          <p:spPr>
            <a:xfrm>
              <a:off x="0" y="-2"/>
              <a:ext cx="3769368" cy="2217004"/>
            </a:xfrm>
            <a:custGeom>
              <a:avLst/>
              <a:gdLst/>
              <a:ahLst/>
              <a:cxnLst>
                <a:cxn ang="0">
                  <a:pos x="wd2" y="hd2"/>
                </a:cxn>
                <a:cxn ang="5400000">
                  <a:pos x="wd2" y="hd2"/>
                </a:cxn>
                <a:cxn ang="10800000">
                  <a:pos x="wd2" y="hd2"/>
                </a:cxn>
                <a:cxn ang="16200000">
                  <a:pos x="wd2" y="hd2"/>
                </a:cxn>
              </a:cxnLst>
              <a:rect l="0" t="0" r="r" b="b"/>
              <a:pathLst>
                <a:path w="21600" h="21600" extrusionOk="0">
                  <a:moveTo>
                    <a:pt x="10800" y="5800"/>
                  </a:moveTo>
                  <a:lnTo>
                    <a:pt x="14522" y="0"/>
                  </a:lnTo>
                  <a:lnTo>
                    <a:pt x="14155" y="5325"/>
                  </a:lnTo>
                  <a:lnTo>
                    <a:pt x="18380" y="4457"/>
                  </a:lnTo>
                  <a:lnTo>
                    <a:pt x="16702" y="7315"/>
                  </a:lnTo>
                  <a:lnTo>
                    <a:pt x="21097" y="8137"/>
                  </a:lnTo>
                  <a:lnTo>
                    <a:pt x="17607" y="10475"/>
                  </a:lnTo>
                  <a:lnTo>
                    <a:pt x="21600" y="13290"/>
                  </a:lnTo>
                  <a:lnTo>
                    <a:pt x="16837" y="12942"/>
                  </a:lnTo>
                  <a:lnTo>
                    <a:pt x="18145" y="18095"/>
                  </a:lnTo>
                  <a:lnTo>
                    <a:pt x="14020" y="14457"/>
                  </a:lnTo>
                  <a:lnTo>
                    <a:pt x="13247" y="19737"/>
                  </a:lnTo>
                  <a:lnTo>
                    <a:pt x="10532" y="14935"/>
                  </a:lnTo>
                  <a:lnTo>
                    <a:pt x="8485" y="21600"/>
                  </a:lnTo>
                  <a:lnTo>
                    <a:pt x="7715" y="15627"/>
                  </a:lnTo>
                  <a:lnTo>
                    <a:pt x="4762" y="17617"/>
                  </a:lnTo>
                  <a:lnTo>
                    <a:pt x="5667" y="13937"/>
                  </a:lnTo>
                  <a:lnTo>
                    <a:pt x="135" y="14587"/>
                  </a:lnTo>
                  <a:lnTo>
                    <a:pt x="3722" y="11775"/>
                  </a:lnTo>
                  <a:lnTo>
                    <a:pt x="0" y="8615"/>
                  </a:lnTo>
                  <a:lnTo>
                    <a:pt x="4627" y="7617"/>
                  </a:lnTo>
                  <a:lnTo>
                    <a:pt x="370" y="2295"/>
                  </a:lnTo>
                  <a:lnTo>
                    <a:pt x="7312" y="6320"/>
                  </a:lnTo>
                  <a:lnTo>
                    <a:pt x="8352" y="2295"/>
                  </a:lnTo>
                  <a:close/>
                </a:path>
              </a:pathLst>
            </a:custGeom>
            <a:solidFill>
              <a:schemeClr val="accent2"/>
            </a:solidFill>
            <a:ln w="6350" cap="flat">
              <a:solidFill>
                <a:schemeClr val="accent1"/>
              </a:solidFill>
              <a:prstDash val="solid"/>
              <a:miter lim="800000"/>
            </a:ln>
            <a:effectLst/>
          </p:spPr>
          <p:txBody>
            <a:bodyPr wrap="square" lIns="45718" tIns="45718" rIns="45718" bIns="45718" numCol="1" anchor="ctr">
              <a:noAutofit/>
            </a:bodyPr>
            <a:lstStyle/>
            <a:p>
              <a:pPr algn="ctr">
                <a:defRPr>
                  <a:solidFill>
                    <a:srgbClr val="FFFFFF"/>
                  </a:solidFill>
                  <a:latin typeface="Arial Unicode MS"/>
                  <a:ea typeface="Arial Unicode MS"/>
                  <a:cs typeface="Arial Unicode MS"/>
                  <a:sym typeface="Arial Unicode MS"/>
                </a:defRPr>
              </a:pPr>
              <a:endParaRPr/>
            </a:p>
          </p:txBody>
        </p:sp>
        <p:sp>
          <p:nvSpPr>
            <p:cNvPr id="773" name="Oracle OpenWorld 2017"/>
            <p:cNvSpPr txBox="1"/>
            <p:nvPr/>
          </p:nvSpPr>
          <p:spPr>
            <a:xfrm>
              <a:off x="807446" y="365208"/>
              <a:ext cx="2107183" cy="1348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rgbClr val="FFFFFF"/>
                  </a:solidFill>
                  <a:latin typeface="Arial Unicode MS"/>
                  <a:ea typeface="Arial Unicode MS"/>
                  <a:cs typeface="Arial Unicode MS"/>
                  <a:sym typeface="Arial Unicode MS"/>
                </a:defRPr>
              </a:lvl1pPr>
            </a:lstStyle>
            <a:p>
              <a:r>
                <a:t>Oracle OpenWorld 2017</a:t>
              </a:r>
            </a:p>
          </p:txBody>
        </p:sp>
      </p:grpSp>
      <p:pic>
        <p:nvPicPr>
          <p:cNvPr id="775" name="Picture 2" descr="Picture 2"/>
          <p:cNvPicPr>
            <a:picLocks noChangeAspect="1"/>
          </p:cNvPicPr>
          <p:nvPr/>
        </p:nvPicPr>
        <p:blipFill>
          <a:blip r:embed="rId2">
            <a:extLst/>
          </a:blip>
          <a:stretch>
            <a:fillRect/>
          </a:stretch>
        </p:blipFill>
        <p:spPr>
          <a:xfrm>
            <a:off x="3006831" y="4034583"/>
            <a:ext cx="2634211" cy="1816822"/>
          </a:xfrm>
          <a:prstGeom prst="rect">
            <a:avLst/>
          </a:prstGeom>
          <a:ln w="12700">
            <a:miter lim="400000"/>
          </a:ln>
        </p:spPr>
      </p:pic>
      <p:pic>
        <p:nvPicPr>
          <p:cNvPr id="776" name="Picture 6" descr="Picture 6"/>
          <p:cNvPicPr>
            <a:picLocks noChangeAspect="1"/>
          </p:cNvPicPr>
          <p:nvPr/>
        </p:nvPicPr>
        <p:blipFill>
          <a:blip r:embed="rId3">
            <a:extLst/>
          </a:blip>
          <a:srcRect l="10"/>
          <a:stretch>
            <a:fillRect/>
          </a:stretch>
        </p:blipFill>
        <p:spPr>
          <a:xfrm>
            <a:off x="5817924" y="2895537"/>
            <a:ext cx="2808913" cy="1668952"/>
          </a:xfrm>
          <a:custGeom>
            <a:avLst/>
            <a:gdLst/>
            <a:ahLst/>
            <a:cxnLst>
              <a:cxn ang="0">
                <a:pos x="wd2" y="hd2"/>
              </a:cxn>
              <a:cxn ang="5400000">
                <a:pos x="wd2" y="hd2"/>
              </a:cxn>
              <a:cxn ang="10800000">
                <a:pos x="wd2" y="hd2"/>
              </a:cxn>
              <a:cxn ang="16200000">
                <a:pos x="wd2" y="hd2"/>
              </a:cxn>
            </a:cxnLst>
            <a:rect l="0" t="0" r="r" b="b"/>
            <a:pathLst>
              <a:path w="20880" h="20711" extrusionOk="0">
                <a:moveTo>
                  <a:pt x="12872" y="5"/>
                </a:moveTo>
                <a:cubicBezTo>
                  <a:pt x="12053" y="-64"/>
                  <a:pt x="11244" y="522"/>
                  <a:pt x="10855" y="1576"/>
                </a:cubicBezTo>
                <a:cubicBezTo>
                  <a:pt x="10678" y="1341"/>
                  <a:pt x="10478" y="1143"/>
                  <a:pt x="10259" y="985"/>
                </a:cubicBezTo>
                <a:cubicBezTo>
                  <a:pt x="9003" y="84"/>
                  <a:pt x="7445" y="728"/>
                  <a:pt x="6778" y="2423"/>
                </a:cubicBezTo>
                <a:cubicBezTo>
                  <a:pt x="6149" y="1926"/>
                  <a:pt x="5411" y="1729"/>
                  <a:pt x="4689" y="1862"/>
                </a:cubicBezTo>
                <a:cubicBezTo>
                  <a:pt x="2905" y="2189"/>
                  <a:pt x="1656" y="4405"/>
                  <a:pt x="1899" y="6811"/>
                </a:cubicBezTo>
                <a:lnTo>
                  <a:pt x="1881" y="6905"/>
                </a:lnTo>
                <a:cubicBezTo>
                  <a:pt x="1217" y="6998"/>
                  <a:pt x="626" y="7511"/>
                  <a:pt x="288" y="8293"/>
                </a:cubicBezTo>
                <a:cubicBezTo>
                  <a:pt x="-297" y="9649"/>
                  <a:pt x="37" y="11395"/>
                  <a:pt x="1037" y="12189"/>
                </a:cubicBezTo>
                <a:cubicBezTo>
                  <a:pt x="613" y="12797"/>
                  <a:pt x="411" y="13626"/>
                  <a:pt x="483" y="14454"/>
                </a:cubicBezTo>
                <a:cubicBezTo>
                  <a:pt x="619" y="16007"/>
                  <a:pt x="1665" y="17119"/>
                  <a:pt x="2819" y="16936"/>
                </a:cubicBezTo>
                <a:cubicBezTo>
                  <a:pt x="2832" y="16967"/>
                  <a:pt x="2843" y="16995"/>
                  <a:pt x="2857" y="17025"/>
                </a:cubicBezTo>
                <a:cubicBezTo>
                  <a:pt x="3917" y="19412"/>
                  <a:pt x="6209" y="20184"/>
                  <a:pt x="7973" y="18748"/>
                </a:cubicBezTo>
                <a:cubicBezTo>
                  <a:pt x="8392" y="19597"/>
                  <a:pt x="9015" y="20226"/>
                  <a:pt x="9737" y="20521"/>
                </a:cubicBezTo>
                <a:cubicBezTo>
                  <a:pt x="11459" y="21227"/>
                  <a:pt x="13280" y="19907"/>
                  <a:pt x="13802" y="17576"/>
                </a:cubicBezTo>
                <a:cubicBezTo>
                  <a:pt x="14245" y="17950"/>
                  <a:pt x="14757" y="18147"/>
                  <a:pt x="15280" y="18147"/>
                </a:cubicBezTo>
                <a:cubicBezTo>
                  <a:pt x="16822" y="18147"/>
                  <a:pt x="18070" y="16464"/>
                  <a:pt x="18070" y="14385"/>
                </a:cubicBezTo>
                <a:cubicBezTo>
                  <a:pt x="18627" y="14278"/>
                  <a:pt x="19155" y="13979"/>
                  <a:pt x="19601" y="13518"/>
                </a:cubicBezTo>
                <a:cubicBezTo>
                  <a:pt x="21033" y="12034"/>
                  <a:pt x="21303" y="9260"/>
                  <a:pt x="20203" y="7328"/>
                </a:cubicBezTo>
                <a:cubicBezTo>
                  <a:pt x="20250" y="7180"/>
                  <a:pt x="20289" y="7031"/>
                  <a:pt x="20321" y="6875"/>
                </a:cubicBezTo>
                <a:cubicBezTo>
                  <a:pt x="20694" y="5021"/>
                  <a:pt x="19884" y="3104"/>
                  <a:pt x="18513" y="2601"/>
                </a:cubicBezTo>
                <a:cubicBezTo>
                  <a:pt x="18416" y="1880"/>
                  <a:pt x="18137" y="1227"/>
                  <a:pt x="17722" y="754"/>
                </a:cubicBezTo>
                <a:cubicBezTo>
                  <a:pt x="16734" y="-373"/>
                  <a:pt x="15255" y="-211"/>
                  <a:pt x="14418" y="1118"/>
                </a:cubicBezTo>
                <a:cubicBezTo>
                  <a:pt x="14223" y="773"/>
                  <a:pt x="13969" y="495"/>
                  <a:pt x="13681" y="301"/>
                </a:cubicBezTo>
                <a:cubicBezTo>
                  <a:pt x="13420" y="125"/>
                  <a:pt x="13146" y="28"/>
                  <a:pt x="12872" y="5"/>
                </a:cubicBezTo>
                <a:close/>
              </a:path>
            </a:pathLst>
          </a:custGeom>
          <a:ln w="12700">
            <a:miter lim="400000"/>
          </a:ln>
        </p:spPr>
      </p:pic>
      <p:pic>
        <p:nvPicPr>
          <p:cNvPr id="777" name="Picture 6" descr="Picture 6"/>
          <p:cNvPicPr>
            <a:picLocks noChangeAspect="1"/>
          </p:cNvPicPr>
          <p:nvPr/>
        </p:nvPicPr>
        <p:blipFill>
          <a:blip r:embed="rId4">
            <a:extLst/>
          </a:blip>
          <a:srcRect t="15" b="6"/>
          <a:stretch>
            <a:fillRect/>
          </a:stretch>
        </p:blipFill>
        <p:spPr>
          <a:xfrm>
            <a:off x="6106100" y="4517425"/>
            <a:ext cx="3603002" cy="2249789"/>
          </a:xfrm>
          <a:custGeom>
            <a:avLst/>
            <a:gdLst/>
            <a:ahLst/>
            <a:cxnLst>
              <a:cxn ang="0">
                <a:pos x="wd2" y="hd2"/>
              </a:cxn>
              <a:cxn ang="5400000">
                <a:pos x="wd2" y="hd2"/>
              </a:cxn>
              <a:cxn ang="10800000">
                <a:pos x="wd2" y="hd2"/>
              </a:cxn>
              <a:cxn ang="16200000">
                <a:pos x="wd2" y="hd2"/>
              </a:cxn>
            </a:cxnLst>
            <a:rect l="0" t="0" r="r" b="b"/>
            <a:pathLst>
              <a:path w="20880" h="20708" extrusionOk="0">
                <a:moveTo>
                  <a:pt x="12875" y="6"/>
                </a:moveTo>
                <a:cubicBezTo>
                  <a:pt x="12055" y="-64"/>
                  <a:pt x="11247" y="518"/>
                  <a:pt x="10858" y="1573"/>
                </a:cubicBezTo>
                <a:cubicBezTo>
                  <a:pt x="10680" y="1337"/>
                  <a:pt x="10478" y="1136"/>
                  <a:pt x="10258" y="978"/>
                </a:cubicBezTo>
                <a:cubicBezTo>
                  <a:pt x="9003" y="77"/>
                  <a:pt x="7444" y="721"/>
                  <a:pt x="6778" y="2417"/>
                </a:cubicBezTo>
                <a:cubicBezTo>
                  <a:pt x="6148" y="1920"/>
                  <a:pt x="5414" y="1725"/>
                  <a:pt x="4692" y="1858"/>
                </a:cubicBezTo>
                <a:cubicBezTo>
                  <a:pt x="2908" y="2185"/>
                  <a:pt x="1657" y="4401"/>
                  <a:pt x="1900" y="6808"/>
                </a:cubicBezTo>
                <a:lnTo>
                  <a:pt x="1884" y="6903"/>
                </a:lnTo>
                <a:cubicBezTo>
                  <a:pt x="1220" y="6996"/>
                  <a:pt x="626" y="7509"/>
                  <a:pt x="288" y="8291"/>
                </a:cubicBezTo>
                <a:cubicBezTo>
                  <a:pt x="-297" y="9647"/>
                  <a:pt x="39" y="11391"/>
                  <a:pt x="1038" y="12185"/>
                </a:cubicBezTo>
                <a:cubicBezTo>
                  <a:pt x="615" y="12794"/>
                  <a:pt x="411" y="13623"/>
                  <a:pt x="483" y="14450"/>
                </a:cubicBezTo>
                <a:cubicBezTo>
                  <a:pt x="618" y="16004"/>
                  <a:pt x="1666" y="17117"/>
                  <a:pt x="2820" y="16934"/>
                </a:cubicBezTo>
                <a:cubicBezTo>
                  <a:pt x="2833" y="16965"/>
                  <a:pt x="2845" y="16992"/>
                  <a:pt x="2859" y="17022"/>
                </a:cubicBezTo>
                <a:cubicBezTo>
                  <a:pt x="3919" y="19410"/>
                  <a:pt x="6208" y="20189"/>
                  <a:pt x="7972" y="18753"/>
                </a:cubicBezTo>
                <a:cubicBezTo>
                  <a:pt x="8391" y="19602"/>
                  <a:pt x="9017" y="20223"/>
                  <a:pt x="9738" y="20518"/>
                </a:cubicBezTo>
                <a:cubicBezTo>
                  <a:pt x="11461" y="21224"/>
                  <a:pt x="13281" y="19908"/>
                  <a:pt x="13802" y="17577"/>
                </a:cubicBezTo>
                <a:cubicBezTo>
                  <a:pt x="14246" y="17950"/>
                  <a:pt x="14758" y="18147"/>
                  <a:pt x="15281" y="18147"/>
                </a:cubicBezTo>
                <a:cubicBezTo>
                  <a:pt x="16823" y="18147"/>
                  <a:pt x="18073" y="16460"/>
                  <a:pt x="18073" y="14381"/>
                </a:cubicBezTo>
                <a:cubicBezTo>
                  <a:pt x="18630" y="14274"/>
                  <a:pt x="19157" y="13977"/>
                  <a:pt x="19603" y="13515"/>
                </a:cubicBezTo>
                <a:cubicBezTo>
                  <a:pt x="21035" y="12031"/>
                  <a:pt x="21303" y="9259"/>
                  <a:pt x="20203" y="7327"/>
                </a:cubicBezTo>
                <a:cubicBezTo>
                  <a:pt x="20250" y="7179"/>
                  <a:pt x="20289" y="7029"/>
                  <a:pt x="20320" y="6874"/>
                </a:cubicBezTo>
                <a:cubicBezTo>
                  <a:pt x="20694" y="5018"/>
                  <a:pt x="19886" y="3101"/>
                  <a:pt x="18515" y="2596"/>
                </a:cubicBezTo>
                <a:cubicBezTo>
                  <a:pt x="18418" y="1875"/>
                  <a:pt x="18139" y="1225"/>
                  <a:pt x="17724" y="751"/>
                </a:cubicBezTo>
                <a:cubicBezTo>
                  <a:pt x="16736" y="-376"/>
                  <a:pt x="15256" y="-210"/>
                  <a:pt x="14419" y="1120"/>
                </a:cubicBezTo>
                <a:cubicBezTo>
                  <a:pt x="14223" y="774"/>
                  <a:pt x="13971" y="489"/>
                  <a:pt x="13683" y="295"/>
                </a:cubicBezTo>
                <a:cubicBezTo>
                  <a:pt x="13422" y="119"/>
                  <a:pt x="13148" y="29"/>
                  <a:pt x="12875" y="6"/>
                </a:cubicBezTo>
                <a:close/>
              </a:path>
            </a:pathLst>
          </a:custGeom>
          <a:ln w="12700">
            <a:miter lim="400000"/>
          </a:ln>
        </p:spPr>
      </p:pic>
      <p:pic>
        <p:nvPicPr>
          <p:cNvPr id="778" name="Picture 8" descr="Picture 8"/>
          <p:cNvPicPr>
            <a:picLocks noChangeAspect="1"/>
          </p:cNvPicPr>
          <p:nvPr/>
        </p:nvPicPr>
        <p:blipFill>
          <a:blip r:embed="rId5">
            <a:extLst/>
          </a:blip>
          <a:stretch>
            <a:fillRect/>
          </a:stretch>
        </p:blipFill>
        <p:spPr>
          <a:xfrm>
            <a:off x="4449630" y="6264420"/>
            <a:ext cx="2517941" cy="1822801"/>
          </a:xfrm>
          <a:custGeom>
            <a:avLst/>
            <a:gdLst/>
            <a:ahLst/>
            <a:cxnLst>
              <a:cxn ang="0">
                <a:pos x="wd2" y="hd2"/>
              </a:cxn>
              <a:cxn ang="5400000">
                <a:pos x="wd2" y="hd2"/>
              </a:cxn>
              <a:cxn ang="10800000">
                <a:pos x="wd2" y="hd2"/>
              </a:cxn>
              <a:cxn ang="16200000">
                <a:pos x="wd2" y="hd2"/>
              </a:cxn>
            </a:cxnLst>
            <a:rect l="0" t="0" r="r" b="b"/>
            <a:pathLst>
              <a:path w="20878" h="20711" extrusionOk="0">
                <a:moveTo>
                  <a:pt x="12874" y="5"/>
                </a:moveTo>
                <a:cubicBezTo>
                  <a:pt x="12054" y="-64"/>
                  <a:pt x="11246" y="521"/>
                  <a:pt x="10857" y="1574"/>
                </a:cubicBezTo>
                <a:cubicBezTo>
                  <a:pt x="10680" y="1340"/>
                  <a:pt x="10477" y="1141"/>
                  <a:pt x="10258" y="984"/>
                </a:cubicBezTo>
                <a:cubicBezTo>
                  <a:pt x="9002" y="83"/>
                  <a:pt x="7443" y="726"/>
                  <a:pt x="6776" y="2422"/>
                </a:cubicBezTo>
                <a:cubicBezTo>
                  <a:pt x="6147" y="1925"/>
                  <a:pt x="5413" y="1726"/>
                  <a:pt x="4690" y="1859"/>
                </a:cubicBezTo>
                <a:cubicBezTo>
                  <a:pt x="2907" y="2185"/>
                  <a:pt x="1660" y="4404"/>
                  <a:pt x="1903" y="6809"/>
                </a:cubicBezTo>
                <a:lnTo>
                  <a:pt x="1883" y="6904"/>
                </a:lnTo>
                <a:cubicBezTo>
                  <a:pt x="1219" y="6997"/>
                  <a:pt x="625" y="7515"/>
                  <a:pt x="287" y="8297"/>
                </a:cubicBezTo>
                <a:cubicBezTo>
                  <a:pt x="-298" y="9653"/>
                  <a:pt x="41" y="11395"/>
                  <a:pt x="1041" y="12189"/>
                </a:cubicBezTo>
                <a:cubicBezTo>
                  <a:pt x="617" y="12796"/>
                  <a:pt x="415" y="13624"/>
                  <a:pt x="488" y="14452"/>
                </a:cubicBezTo>
                <a:cubicBezTo>
                  <a:pt x="623" y="16005"/>
                  <a:pt x="1667" y="17118"/>
                  <a:pt x="2821" y="16936"/>
                </a:cubicBezTo>
                <a:cubicBezTo>
                  <a:pt x="2834" y="16966"/>
                  <a:pt x="2850" y="16997"/>
                  <a:pt x="2864" y="17027"/>
                </a:cubicBezTo>
                <a:cubicBezTo>
                  <a:pt x="3923" y="19414"/>
                  <a:pt x="6207" y="20185"/>
                  <a:pt x="7971" y="18749"/>
                </a:cubicBezTo>
                <a:cubicBezTo>
                  <a:pt x="8390" y="19598"/>
                  <a:pt x="9016" y="20226"/>
                  <a:pt x="9738" y="20521"/>
                </a:cubicBezTo>
                <a:cubicBezTo>
                  <a:pt x="11460" y="21227"/>
                  <a:pt x="13280" y="19907"/>
                  <a:pt x="13802" y="17577"/>
                </a:cubicBezTo>
                <a:cubicBezTo>
                  <a:pt x="14245" y="17950"/>
                  <a:pt x="14756" y="18149"/>
                  <a:pt x="15279" y="18149"/>
                </a:cubicBezTo>
                <a:cubicBezTo>
                  <a:pt x="16821" y="18149"/>
                  <a:pt x="18070" y="16462"/>
                  <a:pt x="18070" y="14384"/>
                </a:cubicBezTo>
                <a:cubicBezTo>
                  <a:pt x="18626" y="14276"/>
                  <a:pt x="19154" y="13976"/>
                  <a:pt x="19600" y="13514"/>
                </a:cubicBezTo>
                <a:cubicBezTo>
                  <a:pt x="21032" y="12030"/>
                  <a:pt x="21302" y="9265"/>
                  <a:pt x="20202" y="7332"/>
                </a:cubicBezTo>
                <a:cubicBezTo>
                  <a:pt x="20249" y="7184"/>
                  <a:pt x="20290" y="7027"/>
                  <a:pt x="20321" y="6872"/>
                </a:cubicBezTo>
                <a:cubicBezTo>
                  <a:pt x="20695" y="5018"/>
                  <a:pt x="19882" y="3106"/>
                  <a:pt x="18511" y="2603"/>
                </a:cubicBezTo>
                <a:cubicBezTo>
                  <a:pt x="18414" y="1882"/>
                  <a:pt x="18136" y="1227"/>
                  <a:pt x="17721" y="754"/>
                </a:cubicBezTo>
                <a:cubicBezTo>
                  <a:pt x="16733" y="-373"/>
                  <a:pt x="15254" y="-210"/>
                  <a:pt x="14417" y="1119"/>
                </a:cubicBezTo>
                <a:cubicBezTo>
                  <a:pt x="14222" y="773"/>
                  <a:pt x="13971" y="492"/>
                  <a:pt x="13683" y="298"/>
                </a:cubicBezTo>
                <a:cubicBezTo>
                  <a:pt x="13423" y="123"/>
                  <a:pt x="13147" y="28"/>
                  <a:pt x="12874" y="5"/>
                </a:cubicBezTo>
                <a:close/>
              </a:path>
            </a:pathLst>
          </a:custGeom>
          <a:ln w="12700">
            <a:miter lim="400000"/>
          </a:ln>
        </p:spPr>
      </p:pic>
      <p:pic>
        <p:nvPicPr>
          <p:cNvPr id="779" name="Picture 9" descr="Picture 9"/>
          <p:cNvPicPr>
            <a:picLocks noChangeAspect="1"/>
          </p:cNvPicPr>
          <p:nvPr/>
        </p:nvPicPr>
        <p:blipFill>
          <a:blip r:embed="rId6">
            <a:extLst/>
          </a:blip>
          <a:srcRect b="2"/>
          <a:stretch>
            <a:fillRect/>
          </a:stretch>
        </p:blipFill>
        <p:spPr>
          <a:xfrm>
            <a:off x="7617911" y="6666992"/>
            <a:ext cx="2708719" cy="1689146"/>
          </a:xfrm>
          <a:custGeom>
            <a:avLst/>
            <a:gdLst/>
            <a:ahLst/>
            <a:cxnLst>
              <a:cxn ang="0">
                <a:pos x="wd2" y="hd2"/>
              </a:cxn>
              <a:cxn ang="5400000">
                <a:pos x="wd2" y="hd2"/>
              </a:cxn>
              <a:cxn ang="10800000">
                <a:pos x="wd2" y="hd2"/>
              </a:cxn>
              <a:cxn ang="16200000">
                <a:pos x="wd2" y="hd2"/>
              </a:cxn>
            </a:cxnLst>
            <a:rect l="0" t="0" r="r" b="b"/>
            <a:pathLst>
              <a:path w="20879" h="20712" extrusionOk="0">
                <a:moveTo>
                  <a:pt x="12873" y="6"/>
                </a:moveTo>
                <a:cubicBezTo>
                  <a:pt x="12054" y="-64"/>
                  <a:pt x="11247" y="523"/>
                  <a:pt x="10857" y="1577"/>
                </a:cubicBezTo>
                <a:cubicBezTo>
                  <a:pt x="10680" y="1342"/>
                  <a:pt x="10477" y="1141"/>
                  <a:pt x="10258" y="984"/>
                </a:cubicBezTo>
                <a:cubicBezTo>
                  <a:pt x="9002" y="83"/>
                  <a:pt x="7442" y="728"/>
                  <a:pt x="6776" y="2424"/>
                </a:cubicBezTo>
                <a:cubicBezTo>
                  <a:pt x="6146" y="1927"/>
                  <a:pt x="5413" y="1727"/>
                  <a:pt x="4690" y="1860"/>
                </a:cubicBezTo>
                <a:cubicBezTo>
                  <a:pt x="2907" y="2187"/>
                  <a:pt x="1658" y="4402"/>
                  <a:pt x="1900" y="6809"/>
                </a:cubicBezTo>
                <a:lnTo>
                  <a:pt x="1882" y="6906"/>
                </a:lnTo>
                <a:cubicBezTo>
                  <a:pt x="1217" y="6999"/>
                  <a:pt x="626" y="7516"/>
                  <a:pt x="288" y="8298"/>
                </a:cubicBezTo>
                <a:cubicBezTo>
                  <a:pt x="-297" y="9654"/>
                  <a:pt x="37" y="11397"/>
                  <a:pt x="1037" y="12191"/>
                </a:cubicBezTo>
                <a:cubicBezTo>
                  <a:pt x="613" y="12800"/>
                  <a:pt x="412" y="13626"/>
                  <a:pt x="484" y="14454"/>
                </a:cubicBezTo>
                <a:cubicBezTo>
                  <a:pt x="620" y="16007"/>
                  <a:pt x="1667" y="17118"/>
                  <a:pt x="2821" y="16936"/>
                </a:cubicBezTo>
                <a:cubicBezTo>
                  <a:pt x="2834" y="16966"/>
                  <a:pt x="2848" y="16998"/>
                  <a:pt x="2861" y="17028"/>
                </a:cubicBezTo>
                <a:cubicBezTo>
                  <a:pt x="3921" y="19416"/>
                  <a:pt x="6209" y="20186"/>
                  <a:pt x="7973" y="18751"/>
                </a:cubicBezTo>
                <a:cubicBezTo>
                  <a:pt x="8392" y="19599"/>
                  <a:pt x="9016" y="20226"/>
                  <a:pt x="9738" y="20522"/>
                </a:cubicBezTo>
                <a:cubicBezTo>
                  <a:pt x="11460" y="21228"/>
                  <a:pt x="13279" y="19909"/>
                  <a:pt x="13800" y="17578"/>
                </a:cubicBezTo>
                <a:cubicBezTo>
                  <a:pt x="14244" y="17951"/>
                  <a:pt x="14758" y="18152"/>
                  <a:pt x="15281" y="18152"/>
                </a:cubicBezTo>
                <a:cubicBezTo>
                  <a:pt x="16823" y="18152"/>
                  <a:pt x="18071" y="16465"/>
                  <a:pt x="18071" y="14386"/>
                </a:cubicBezTo>
                <a:cubicBezTo>
                  <a:pt x="18627" y="14278"/>
                  <a:pt x="19154" y="13981"/>
                  <a:pt x="19600" y="13519"/>
                </a:cubicBezTo>
                <a:cubicBezTo>
                  <a:pt x="21033" y="12034"/>
                  <a:pt x="21303" y="9262"/>
                  <a:pt x="20203" y="7329"/>
                </a:cubicBezTo>
                <a:cubicBezTo>
                  <a:pt x="20250" y="7181"/>
                  <a:pt x="20288" y="7033"/>
                  <a:pt x="20319" y="6877"/>
                </a:cubicBezTo>
                <a:cubicBezTo>
                  <a:pt x="20693" y="5022"/>
                  <a:pt x="19886" y="3109"/>
                  <a:pt x="18514" y="2604"/>
                </a:cubicBezTo>
                <a:cubicBezTo>
                  <a:pt x="18418" y="1883"/>
                  <a:pt x="18137" y="1229"/>
                  <a:pt x="17722" y="755"/>
                </a:cubicBezTo>
                <a:cubicBezTo>
                  <a:pt x="16734" y="-372"/>
                  <a:pt x="15255" y="-210"/>
                  <a:pt x="14418" y="1120"/>
                </a:cubicBezTo>
                <a:cubicBezTo>
                  <a:pt x="14223" y="774"/>
                  <a:pt x="13972" y="497"/>
                  <a:pt x="13684" y="302"/>
                </a:cubicBezTo>
                <a:cubicBezTo>
                  <a:pt x="13424" y="127"/>
                  <a:pt x="13147" y="29"/>
                  <a:pt x="12873" y="6"/>
                </a:cubicBezTo>
                <a:close/>
              </a:path>
            </a:pathLst>
          </a:custGeom>
          <a:ln w="12700">
            <a:miter lim="400000"/>
          </a:ln>
        </p:spPr>
      </p:pic>
      <p:sp>
        <p:nvSpPr>
          <p:cNvPr id="780" name="Right Arrow 10"/>
          <p:cNvSpPr/>
          <p:nvPr/>
        </p:nvSpPr>
        <p:spPr>
          <a:xfrm rot="19460936">
            <a:off x="5243079" y="3917300"/>
            <a:ext cx="864098"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1" name="Right Arrow 11"/>
          <p:cNvSpPr/>
          <p:nvPr/>
        </p:nvSpPr>
        <p:spPr>
          <a:xfrm rot="949178">
            <a:off x="5233665" y="4640984"/>
            <a:ext cx="1482399" cy="1027828"/>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782" name="Right Arrow 12"/>
          <p:cNvSpPr/>
          <p:nvPr/>
        </p:nvSpPr>
        <p:spPr>
          <a:xfrm rot="3073080">
            <a:off x="4390947" y="5739529"/>
            <a:ext cx="1345673" cy="488812"/>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pic>
        <p:nvPicPr>
          <p:cNvPr id="783" name="Picture 2" descr="Picture 2"/>
          <p:cNvPicPr>
            <a:picLocks noChangeAspect="1"/>
          </p:cNvPicPr>
          <p:nvPr/>
        </p:nvPicPr>
        <p:blipFill>
          <a:blip r:embed="rId7">
            <a:extLst/>
          </a:blip>
          <a:stretch>
            <a:fillRect/>
          </a:stretch>
        </p:blipFill>
        <p:spPr>
          <a:xfrm>
            <a:off x="4381906" y="3123094"/>
            <a:ext cx="909172" cy="739761"/>
          </a:xfrm>
          <a:prstGeom prst="rect">
            <a:avLst/>
          </a:prstGeom>
          <a:ln w="12700">
            <a:miter lim="400000"/>
          </a:ln>
        </p:spPr>
      </p:pic>
      <p:pic>
        <p:nvPicPr>
          <p:cNvPr id="784" name="Picture 2" descr="Picture 2"/>
          <p:cNvPicPr>
            <a:picLocks noChangeAspect="1"/>
          </p:cNvPicPr>
          <p:nvPr/>
        </p:nvPicPr>
        <p:blipFill>
          <a:blip r:embed="rId8">
            <a:extLst/>
          </a:blip>
          <a:stretch>
            <a:fillRect/>
          </a:stretch>
        </p:blipFill>
        <p:spPr>
          <a:xfrm>
            <a:off x="3875761" y="3723063"/>
            <a:ext cx="454586" cy="369881"/>
          </a:xfrm>
          <a:prstGeom prst="rect">
            <a:avLst/>
          </a:prstGeom>
          <a:ln w="12700">
            <a:miter lim="400000"/>
          </a:ln>
        </p:spPr>
      </p:pic>
      <p:pic>
        <p:nvPicPr>
          <p:cNvPr id="785" name="Picture 2" descr="Picture 2"/>
          <p:cNvPicPr>
            <a:picLocks noChangeAspect="1"/>
          </p:cNvPicPr>
          <p:nvPr/>
        </p:nvPicPr>
        <p:blipFill>
          <a:blip r:embed="rId8">
            <a:extLst/>
          </a:blip>
          <a:stretch>
            <a:fillRect/>
          </a:stretch>
        </p:blipFill>
        <p:spPr>
          <a:xfrm>
            <a:off x="4609198" y="3976766"/>
            <a:ext cx="454586" cy="369881"/>
          </a:xfrm>
          <a:prstGeom prst="rect">
            <a:avLst/>
          </a:prstGeom>
          <a:ln w="12700">
            <a:miter lim="400000"/>
          </a:ln>
        </p:spPr>
      </p:pic>
      <p:grpSp>
        <p:nvGrpSpPr>
          <p:cNvPr id="788" name="Rounded Rectangle 16"/>
          <p:cNvGrpSpPr/>
          <p:nvPr/>
        </p:nvGrpSpPr>
        <p:grpSpPr>
          <a:xfrm>
            <a:off x="12097639" y="3475289"/>
            <a:ext cx="3127122" cy="1131502"/>
            <a:chOff x="0" y="0"/>
            <a:chExt cx="3127120" cy="1131500"/>
          </a:xfrm>
        </p:grpSpPr>
        <p:sp>
          <p:nvSpPr>
            <p:cNvPr id="786" name="Rounded Rectangle"/>
            <p:cNvSpPr/>
            <p:nvPr/>
          </p:nvSpPr>
          <p:spPr>
            <a:xfrm>
              <a:off x="0" y="0"/>
              <a:ext cx="3127121" cy="1131502"/>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87" name="Evaluate Proposal"/>
            <p:cNvSpPr txBox="1"/>
            <p:nvPr/>
          </p:nvSpPr>
          <p:spPr>
            <a:xfrm>
              <a:off x="55233" y="310479"/>
              <a:ext cx="3016654" cy="5105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Evaluate Proposal</a:t>
              </a:r>
            </a:p>
          </p:txBody>
        </p:sp>
      </p:grpSp>
      <p:grpSp>
        <p:nvGrpSpPr>
          <p:cNvPr id="792" name="Smiley Face 17"/>
          <p:cNvGrpSpPr/>
          <p:nvPr/>
        </p:nvGrpSpPr>
        <p:grpSpPr>
          <a:xfrm>
            <a:off x="13090722" y="4207396"/>
            <a:ext cx="504061" cy="501752"/>
            <a:chOff x="-1" y="0"/>
            <a:chExt cx="504060" cy="501750"/>
          </a:xfrm>
        </p:grpSpPr>
        <p:sp>
          <p:nvSpPr>
            <p:cNvPr id="789" name="Circle"/>
            <p:cNvSpPr/>
            <p:nvPr/>
          </p:nvSpPr>
          <p:spPr>
            <a:xfrm>
              <a:off x="-2" y="-1"/>
              <a:ext cx="504062" cy="501751"/>
            </a:xfrm>
            <a:prstGeom prst="ellipse">
              <a:avLst/>
            </a:prstGeom>
            <a:gradFill flip="none" rotWithShape="1">
              <a:gsLst>
                <a:gs pos="0">
                  <a:srgbClr val="ADA1C7"/>
                </a:gs>
                <a:gs pos="50000">
                  <a:srgbClr val="A294BC"/>
                </a:gs>
                <a:gs pos="100000">
                  <a:srgbClr val="9381B4"/>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0"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1"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3"/>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grpSp>
        <p:nvGrpSpPr>
          <p:cNvPr id="796" name="Smiley Face 18"/>
          <p:cNvGrpSpPr/>
          <p:nvPr/>
        </p:nvGrpSpPr>
        <p:grpSpPr>
          <a:xfrm>
            <a:off x="13090722" y="3378269"/>
            <a:ext cx="504061" cy="501752"/>
            <a:chOff x="-1" y="0"/>
            <a:chExt cx="504060" cy="501750"/>
          </a:xfrm>
        </p:grpSpPr>
        <p:sp>
          <p:nvSpPr>
            <p:cNvPr id="793" name="Circle"/>
            <p:cNvSpPr/>
            <p:nvPr/>
          </p:nvSpPr>
          <p:spPr>
            <a:xfrm>
              <a:off x="-2" y="-1"/>
              <a:ext cx="504062" cy="501751"/>
            </a:xfrm>
            <a:prstGeom prst="ellipse">
              <a:avLst/>
            </a:prstGeom>
            <a:gradFill flip="none" rotWithShape="1">
              <a:gsLst>
                <a:gs pos="0">
                  <a:srgbClr val="ECA7C5"/>
                </a:gs>
                <a:gs pos="50000">
                  <a:srgbClr val="E898BA"/>
                </a:gs>
                <a:gs pos="100000">
                  <a:srgbClr val="E885B1"/>
                </a:gs>
              </a:gsLst>
              <a:lin ang="5400000" scaled="0"/>
            </a:gra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4" name="Shape"/>
            <p:cNvSpPr/>
            <p:nvPr/>
          </p:nvSpPr>
          <p:spPr>
            <a:xfrm>
              <a:off x="145032" y="149710"/>
              <a:ext cx="213993" cy="5226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1186" y="0"/>
                    <a:pt x="2650" y="0"/>
                  </a:cubicBezTo>
                  <a:cubicBezTo>
                    <a:pt x="4113" y="0"/>
                    <a:pt x="5300" y="4835"/>
                    <a:pt x="5300" y="10800"/>
                  </a:cubicBezTo>
                  <a:cubicBezTo>
                    <a:pt x="5300" y="16765"/>
                    <a:pt x="4113" y="21600"/>
                    <a:pt x="2650" y="21600"/>
                  </a:cubicBezTo>
                  <a:cubicBezTo>
                    <a:pt x="1186" y="21600"/>
                    <a:pt x="0" y="16765"/>
                    <a:pt x="0" y="10800"/>
                  </a:cubicBezTo>
                  <a:moveTo>
                    <a:pt x="16300" y="10800"/>
                  </a:moveTo>
                  <a:cubicBezTo>
                    <a:pt x="16300" y="4835"/>
                    <a:pt x="17487" y="0"/>
                    <a:pt x="18950" y="0"/>
                  </a:cubicBezTo>
                  <a:cubicBezTo>
                    <a:pt x="20414" y="0"/>
                    <a:pt x="21600" y="4835"/>
                    <a:pt x="21600" y="10800"/>
                  </a:cubicBezTo>
                  <a:cubicBezTo>
                    <a:pt x="21600" y="16765"/>
                    <a:pt x="20414" y="21600"/>
                    <a:pt x="18950" y="21600"/>
                  </a:cubicBezTo>
                  <a:cubicBezTo>
                    <a:pt x="17487" y="21600"/>
                    <a:pt x="16300" y="16765"/>
                    <a:pt x="16300" y="10800"/>
                  </a:cubicBezTo>
                </a:path>
              </a:pathLst>
            </a:custGeom>
            <a:solidFill>
              <a:srgbClr val="000000">
                <a:alpha val="20000"/>
              </a:srgbClr>
            </a:solidFill>
            <a:ln w="12700" cap="flat">
              <a:noFill/>
              <a:miter lim="4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sp>
          <p:nvSpPr>
            <p:cNvPr id="795" name="Shape"/>
            <p:cNvSpPr/>
            <p:nvPr/>
          </p:nvSpPr>
          <p:spPr>
            <a:xfrm>
              <a:off x="-1" y="-1"/>
              <a:ext cx="504060" cy="501751"/>
            </a:xfrm>
            <a:custGeom>
              <a:avLst/>
              <a:gdLst/>
              <a:ahLst/>
              <a:cxnLst>
                <a:cxn ang="0">
                  <a:pos x="wd2" y="hd2"/>
                </a:cxn>
                <a:cxn ang="5400000">
                  <a:pos x="wd2" y="hd2"/>
                </a:cxn>
                <a:cxn ang="10800000">
                  <a:pos x="wd2" y="hd2"/>
                </a:cxn>
                <a:cxn ang="16200000">
                  <a:pos x="wd2" y="hd2"/>
                </a:cxn>
              </a:cxnLst>
              <a:rect l="0" t="0" r="r" b="b"/>
              <a:pathLst>
                <a:path w="21600" h="21600" extrusionOk="0">
                  <a:moveTo>
                    <a:pt x="6215" y="7570"/>
                  </a:moveTo>
                  <a:cubicBezTo>
                    <a:pt x="6215" y="6949"/>
                    <a:pt x="6719" y="6445"/>
                    <a:pt x="7340" y="6445"/>
                  </a:cubicBezTo>
                  <a:cubicBezTo>
                    <a:pt x="7961" y="6445"/>
                    <a:pt x="8465" y="6949"/>
                    <a:pt x="8465" y="7570"/>
                  </a:cubicBezTo>
                  <a:cubicBezTo>
                    <a:pt x="8465" y="8191"/>
                    <a:pt x="7961" y="8695"/>
                    <a:pt x="7340" y="8695"/>
                  </a:cubicBezTo>
                  <a:cubicBezTo>
                    <a:pt x="6719" y="8695"/>
                    <a:pt x="6215" y="8191"/>
                    <a:pt x="6215" y="7570"/>
                  </a:cubicBezTo>
                  <a:moveTo>
                    <a:pt x="13135" y="7570"/>
                  </a:moveTo>
                  <a:cubicBezTo>
                    <a:pt x="13135" y="6949"/>
                    <a:pt x="13639" y="6445"/>
                    <a:pt x="14260" y="6445"/>
                  </a:cubicBezTo>
                  <a:cubicBezTo>
                    <a:pt x="14881" y="6445"/>
                    <a:pt x="15385" y="6949"/>
                    <a:pt x="15385" y="7570"/>
                  </a:cubicBezTo>
                  <a:cubicBezTo>
                    <a:pt x="15385" y="8191"/>
                    <a:pt x="14881" y="8695"/>
                    <a:pt x="14260" y="8695"/>
                  </a:cubicBezTo>
                  <a:cubicBezTo>
                    <a:pt x="13639" y="8695"/>
                    <a:pt x="13135" y="8191"/>
                    <a:pt x="13135" y="7570"/>
                  </a:cubicBezTo>
                  <a:moveTo>
                    <a:pt x="4946" y="15510"/>
                  </a:moveTo>
                  <a:cubicBezTo>
                    <a:pt x="8849" y="18190"/>
                    <a:pt x="12747" y="18190"/>
                    <a:pt x="16640" y="15510"/>
                  </a:cubicBezTo>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noFill/>
            <a:ln w="6350" cap="flat">
              <a:solidFill>
                <a:schemeClr val="accent2"/>
              </a:solidFill>
              <a:prstDash val="solid"/>
              <a:miter lim="800000"/>
            </a:ln>
            <a:effectLst/>
          </p:spPr>
          <p:txBody>
            <a:bodyPr wrap="square" lIns="45718" tIns="45718" rIns="45718" bIns="45718" numCol="1" anchor="ctr">
              <a:noAutofit/>
            </a:bodyPr>
            <a:lstStyle/>
            <a:p>
              <a:pPr algn="ctr">
                <a:defRPr>
                  <a:latin typeface="Arial Unicode MS"/>
                  <a:ea typeface="Arial Unicode MS"/>
                  <a:cs typeface="Arial Unicode MS"/>
                  <a:sym typeface="Arial Unicode MS"/>
                </a:defRPr>
              </a:pPr>
              <a:endParaRPr/>
            </a:p>
          </p:txBody>
        </p:sp>
      </p:grpSp>
      <p:sp>
        <p:nvSpPr>
          <p:cNvPr id="797" name="Block Arc 19"/>
          <p:cNvSpPr/>
          <p:nvPr/>
        </p:nvSpPr>
        <p:spPr>
          <a:xfrm>
            <a:off x="13197887" y="3689243"/>
            <a:ext cx="289734" cy="7104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9671"/>
                  <a:pt x="4835" y="0"/>
                  <a:pt x="10800" y="0"/>
                </a:cubicBezTo>
                <a:cubicBezTo>
                  <a:pt x="16765" y="0"/>
                  <a:pt x="21600" y="9671"/>
                  <a:pt x="21600" y="21600"/>
                </a:cubicBezTo>
                <a:lnTo>
                  <a:pt x="18952" y="21600"/>
                </a:lnTo>
                <a:cubicBezTo>
                  <a:pt x="18952" y="15635"/>
                  <a:pt x="15302" y="10800"/>
                  <a:pt x="10800" y="10800"/>
                </a:cubicBezTo>
                <a:cubicBezTo>
                  <a:pt x="6298" y="10800"/>
                  <a:pt x="2648" y="15635"/>
                  <a:pt x="2648" y="21600"/>
                </a:cubicBezTo>
                <a:close/>
              </a:path>
            </a:pathLst>
          </a:custGeom>
          <a:solidFill>
            <a:schemeClr val="accent2"/>
          </a:solidFill>
          <a:ln w="12700">
            <a:solidFill>
              <a:srgbClr val="9F3069"/>
            </a:solidFill>
            <a:miter/>
          </a:ln>
        </p:spPr>
        <p:txBody>
          <a:bodyPr lIns="45718" tIns="45718" rIns="45718" bIns="45718" anchor="ctr"/>
          <a:lstStyle/>
          <a:p>
            <a:pPr algn="ctr">
              <a:defRPr>
                <a:latin typeface="Arial Unicode MS"/>
                <a:ea typeface="Arial Unicode MS"/>
                <a:cs typeface="Arial Unicode MS"/>
                <a:sym typeface="Arial Unicode MS"/>
              </a:defRPr>
            </a:pPr>
            <a:endParaRPr/>
          </a:p>
        </p:txBody>
      </p:sp>
      <p:grpSp>
        <p:nvGrpSpPr>
          <p:cNvPr id="800" name="Rounded Rectangle 20"/>
          <p:cNvGrpSpPr/>
          <p:nvPr/>
        </p:nvGrpSpPr>
        <p:grpSpPr>
          <a:xfrm>
            <a:off x="8625423" y="1813074"/>
            <a:ext cx="2146073" cy="2117184"/>
            <a:chOff x="0" y="0"/>
            <a:chExt cx="2146072" cy="2117182"/>
          </a:xfrm>
        </p:grpSpPr>
        <p:sp>
          <p:nvSpPr>
            <p:cNvPr id="798" name="Rounded Rectangle"/>
            <p:cNvSpPr/>
            <p:nvPr/>
          </p:nvSpPr>
          <p:spPr>
            <a:xfrm>
              <a:off x="-1" y="0"/>
              <a:ext cx="2146074" cy="211718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799" name="Analyze Twitter traffic…"/>
            <p:cNvSpPr txBox="1"/>
            <p:nvPr/>
          </p:nvSpPr>
          <p:spPr>
            <a:xfrm>
              <a:off x="103351" y="174670"/>
              <a:ext cx="1939370"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defRPr>
                  <a:solidFill>
                    <a:srgbClr val="FFFFFF"/>
                  </a:solidFill>
                  <a:latin typeface="Arial Unicode MS"/>
                  <a:ea typeface="Arial Unicode MS"/>
                  <a:cs typeface="Arial Unicode MS"/>
                  <a:sym typeface="Arial Unicode MS"/>
                </a:defRPr>
              </a:pPr>
              <a:r>
                <a:t>Analyze Twitter traffic </a:t>
              </a:r>
            </a:p>
            <a:p>
              <a:pPr>
                <a:defRPr>
                  <a:solidFill>
                    <a:srgbClr val="FFFFFF"/>
                  </a:solidFill>
                  <a:latin typeface="Arial Unicode MS"/>
                  <a:ea typeface="Arial Unicode MS"/>
                  <a:cs typeface="Arial Unicode MS"/>
                  <a:sym typeface="Arial Unicode MS"/>
                </a:defRPr>
              </a:pPr>
              <a:r>
                <a:t>&amp; Voting Machines</a:t>
              </a:r>
            </a:p>
          </p:txBody>
        </p:sp>
      </p:grpSp>
      <p:grpSp>
        <p:nvGrpSpPr>
          <p:cNvPr id="803" name="Rounded Rectangle 21"/>
          <p:cNvGrpSpPr/>
          <p:nvPr/>
        </p:nvGrpSpPr>
        <p:grpSpPr>
          <a:xfrm>
            <a:off x="10062860" y="5298547"/>
            <a:ext cx="4765662" cy="960044"/>
            <a:chOff x="0" y="0"/>
            <a:chExt cx="4765661" cy="960042"/>
          </a:xfrm>
        </p:grpSpPr>
        <p:sp>
          <p:nvSpPr>
            <p:cNvPr id="801" name="Rounded Rectangle"/>
            <p:cNvSpPr/>
            <p:nvPr/>
          </p:nvSpPr>
          <p:spPr>
            <a:xfrm>
              <a:off x="-1" y="0"/>
              <a:ext cx="4765662" cy="960043"/>
            </a:xfrm>
            <a:prstGeom prst="roundRect">
              <a:avLst>
                <a:gd name="adj" fmla="val 16667"/>
              </a:avLst>
            </a:prstGeom>
            <a:solidFill>
              <a:schemeClr val="accent1"/>
            </a:solidFill>
            <a:ln w="12700" cap="flat">
              <a:solidFill>
                <a:srgbClr val="006825"/>
              </a:solidFill>
              <a:prstDash val="solid"/>
              <a:miter lim="800000"/>
            </a:ln>
            <a:effectLst/>
          </p:spPr>
          <p:txBody>
            <a:bodyPr wrap="square" lIns="45718" tIns="45718" rIns="45718" bIns="45718" numCol="1" anchor="ctr">
              <a:noAutofit/>
            </a:bodyPr>
            <a:lstStyle/>
            <a:p>
              <a:pPr>
                <a:defRPr>
                  <a:solidFill>
                    <a:srgbClr val="FFFFFF"/>
                  </a:solidFill>
                  <a:latin typeface="Arial Unicode MS"/>
                  <a:ea typeface="Arial Unicode MS"/>
                  <a:cs typeface="Arial Unicode MS"/>
                  <a:sym typeface="Arial Unicode MS"/>
                </a:defRPr>
              </a:pPr>
              <a:endParaRPr/>
            </a:p>
          </p:txBody>
        </p:sp>
        <p:sp>
          <p:nvSpPr>
            <p:cNvPr id="802" name="Publish Enriched Approved Proposals on Web Portal"/>
            <p:cNvSpPr txBox="1"/>
            <p:nvPr/>
          </p:nvSpPr>
          <p:spPr>
            <a:xfrm>
              <a:off x="46864" y="15199"/>
              <a:ext cx="4671932"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defRPr>
                  <a:solidFill>
                    <a:srgbClr val="FFFFFF"/>
                  </a:solidFill>
                  <a:latin typeface="Arial Unicode MS"/>
                  <a:ea typeface="Arial Unicode MS"/>
                  <a:cs typeface="Arial Unicode MS"/>
                  <a:sym typeface="Arial Unicode MS"/>
                </a:defRPr>
              </a:lvl1pPr>
            </a:lstStyle>
            <a:p>
              <a:r>
                <a:t>Publish Enriched Approved Proposals on Web Portal</a:t>
              </a:r>
            </a:p>
          </p:txBody>
        </p:sp>
      </p:grpSp>
      <p:sp>
        <p:nvSpPr>
          <p:cNvPr id="804" name="Right Arrow 22"/>
          <p:cNvSpPr/>
          <p:nvPr/>
        </p:nvSpPr>
        <p:spPr>
          <a:xfrm rot="2053522">
            <a:off x="4713882" y="6282070"/>
            <a:ext cx="3570836" cy="2388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5" name="Elbow Connector 23"/>
          <p:cNvSpPr/>
          <p:nvPr/>
        </p:nvSpPr>
        <p:spPr>
          <a:xfrm>
            <a:off x="10777218" y="2871470"/>
            <a:ext cx="1313182" cy="11684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6" name="Elbow Connector 24"/>
          <p:cNvSpPr/>
          <p:nvPr/>
        </p:nvSpPr>
        <p:spPr>
          <a:xfrm>
            <a:off x="12444730" y="4612640"/>
            <a:ext cx="1215391" cy="679452"/>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0780"/>
                </a:lnTo>
                <a:lnTo>
                  <a:pt x="0" y="10780"/>
                </a:lnTo>
                <a:lnTo>
                  <a:pt x="0" y="21600"/>
                </a:lnTo>
              </a:path>
            </a:pathLst>
          </a:custGeom>
          <a:ln w="28575">
            <a:solidFill>
              <a:schemeClr val="accent1"/>
            </a:solidFill>
            <a:miter/>
            <a:tailEnd type="triangle"/>
          </a:ln>
        </p:spPr>
        <p:txBody>
          <a:bodyPr lIns="45718" tIns="45718" rIns="45718" bIns="45718"/>
          <a:lstStyle/>
          <a:p>
            <a:pPr>
              <a:defRPr>
                <a:latin typeface="Arial Unicode MS"/>
                <a:ea typeface="Arial Unicode MS"/>
                <a:cs typeface="Arial Unicode MS"/>
                <a:sym typeface="Arial Unicode MS"/>
              </a:defRPr>
            </a:pPr>
            <a:endParaRPr/>
          </a:p>
        </p:txBody>
      </p:sp>
      <p:sp>
        <p:nvSpPr>
          <p:cNvPr id="807" name="Freeform 25"/>
          <p:cNvSpPr/>
          <p:nvPr/>
        </p:nvSpPr>
        <p:spPr>
          <a:xfrm>
            <a:off x="5243038" y="1813063"/>
            <a:ext cx="3461047" cy="1771375"/>
          </a:xfrm>
          <a:custGeom>
            <a:avLst/>
            <a:gdLst/>
            <a:ahLst/>
            <a:cxnLst>
              <a:cxn ang="0">
                <a:pos x="wd2" y="hd2"/>
              </a:cxn>
              <a:cxn ang="5400000">
                <a:pos x="wd2" y="hd2"/>
              </a:cxn>
              <a:cxn ang="10800000">
                <a:pos x="wd2" y="hd2"/>
              </a:cxn>
              <a:cxn ang="16200000">
                <a:pos x="wd2" y="hd2"/>
              </a:cxn>
            </a:cxnLst>
            <a:rect l="0" t="0" r="r" b="b"/>
            <a:pathLst>
              <a:path w="21600" h="20569" extrusionOk="0">
                <a:moveTo>
                  <a:pt x="0" y="20569"/>
                </a:moveTo>
                <a:cubicBezTo>
                  <a:pt x="1809" y="13995"/>
                  <a:pt x="3618" y="7420"/>
                  <a:pt x="5973" y="4096"/>
                </a:cubicBezTo>
                <a:cubicBezTo>
                  <a:pt x="8329" y="772"/>
                  <a:pt x="11529" y="-1031"/>
                  <a:pt x="14133" y="623"/>
                </a:cubicBezTo>
                <a:cubicBezTo>
                  <a:pt x="16738" y="2277"/>
                  <a:pt x="19169" y="8148"/>
                  <a:pt x="21600" y="14020"/>
                </a:cubicBezTo>
              </a:path>
            </a:pathLst>
          </a:custGeom>
          <a:ln w="38100">
            <a:solidFill>
              <a:srgbClr val="006825"/>
            </a:solidFill>
            <a:miter/>
            <a:tailEnd type="triangle"/>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sp>
        <p:nvSpPr>
          <p:cNvPr id="808" name="Right Arrow 26"/>
          <p:cNvSpPr/>
          <p:nvPr/>
        </p:nvSpPr>
        <p:spPr>
          <a:xfrm rot="18936806">
            <a:off x="14589039" y="5030661"/>
            <a:ext cx="1066551" cy="360987"/>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1" name="Rounded Rectangle 27"/>
          <p:cNvGrpSpPr/>
          <p:nvPr/>
        </p:nvGrpSpPr>
        <p:grpSpPr>
          <a:xfrm>
            <a:off x="15377159" y="3564272"/>
            <a:ext cx="1841185" cy="2186939"/>
            <a:chOff x="0" y="0"/>
            <a:chExt cx="1841184" cy="2186938"/>
          </a:xfrm>
        </p:grpSpPr>
        <p:sp>
          <p:nvSpPr>
            <p:cNvPr id="809"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0" name="Send email,…"/>
            <p:cNvSpPr txBox="1"/>
            <p:nvPr/>
          </p:nvSpPr>
          <p:spPr>
            <a:xfrm>
              <a:off x="86857" y="0"/>
              <a:ext cx="1667471" cy="2186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algn="ctr">
                <a:defRPr>
                  <a:solidFill>
                    <a:schemeClr val="accent3"/>
                  </a:solidFill>
                  <a:latin typeface="Arial Unicode MS"/>
                  <a:ea typeface="Arial Unicode MS"/>
                  <a:cs typeface="Arial Unicode MS"/>
                  <a:sym typeface="Arial Unicode MS"/>
                </a:defRPr>
              </a:pPr>
              <a:r>
                <a:t>Send email, </a:t>
              </a:r>
              <a:endParaRPr>
                <a:solidFill>
                  <a:srgbClr val="FFFFFF"/>
                </a:solidFill>
              </a:endParaRPr>
            </a:p>
            <a:p>
              <a:pPr algn="ctr">
                <a:defRPr>
                  <a:solidFill>
                    <a:schemeClr val="accent3"/>
                  </a:solidFill>
                  <a:latin typeface="Arial Unicode MS"/>
                  <a:ea typeface="Arial Unicode MS"/>
                  <a:cs typeface="Arial Unicode MS"/>
                  <a:sym typeface="Arial Unicode MS"/>
                </a:defRPr>
              </a:pPr>
              <a:r>
                <a:t>Update Document, …</a:t>
              </a:r>
            </a:p>
          </p:txBody>
        </p:sp>
      </p:grpSp>
      <p:grpSp>
        <p:nvGrpSpPr>
          <p:cNvPr id="814" name="Rounded Rectangle 28"/>
          <p:cNvGrpSpPr/>
          <p:nvPr/>
        </p:nvGrpSpPr>
        <p:grpSpPr>
          <a:xfrm>
            <a:off x="15377159" y="5647585"/>
            <a:ext cx="1841185" cy="2186939"/>
            <a:chOff x="0" y="0"/>
            <a:chExt cx="1841184" cy="2186938"/>
          </a:xfrm>
        </p:grpSpPr>
        <p:sp>
          <p:nvSpPr>
            <p:cNvPr id="812" name="Rounded Rectangle"/>
            <p:cNvSpPr/>
            <p:nvPr/>
          </p:nvSpPr>
          <p:spPr>
            <a:xfrm>
              <a:off x="0" y="203818"/>
              <a:ext cx="1841185" cy="1779306"/>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3" name="Access Artist proposal through Chat client"/>
            <p:cNvSpPr txBox="1"/>
            <p:nvPr/>
          </p:nvSpPr>
          <p:spPr>
            <a:xfrm>
              <a:off x="86857" y="0"/>
              <a:ext cx="1667471" cy="21869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Access Artist proposal through Chat client</a:t>
              </a:r>
            </a:p>
          </p:txBody>
        </p:sp>
      </p:grpSp>
      <p:sp>
        <p:nvSpPr>
          <p:cNvPr id="815" name="Right Arrow 29"/>
          <p:cNvSpPr/>
          <p:nvPr/>
        </p:nvSpPr>
        <p:spPr>
          <a:xfrm rot="11823981">
            <a:off x="14584258" y="5828555"/>
            <a:ext cx="845240"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18" name="Rounded Rectangle 30"/>
          <p:cNvGrpSpPr/>
          <p:nvPr/>
        </p:nvGrpSpPr>
        <p:grpSpPr>
          <a:xfrm>
            <a:off x="13661200" y="6284307"/>
            <a:ext cx="1461115" cy="1767839"/>
            <a:chOff x="0" y="0"/>
            <a:chExt cx="1461114" cy="1767838"/>
          </a:xfrm>
        </p:grpSpPr>
        <p:sp>
          <p:nvSpPr>
            <p:cNvPr id="816" name="Rounded Rectangle"/>
            <p:cNvSpPr/>
            <p:nvPr/>
          </p:nvSpPr>
          <p:spPr>
            <a:xfrm>
              <a:off x="0" y="175114"/>
              <a:ext cx="1461115"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17" name="Publish through Mobile App"/>
            <p:cNvSpPr txBox="1"/>
            <p:nvPr/>
          </p:nvSpPr>
          <p:spPr>
            <a:xfrm>
              <a:off x="69201" y="0"/>
              <a:ext cx="1322712"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through Mobile App</a:t>
              </a:r>
            </a:p>
          </p:txBody>
        </p:sp>
      </p:grpSp>
      <p:sp>
        <p:nvSpPr>
          <p:cNvPr id="819" name="Right Arrow 31"/>
          <p:cNvSpPr/>
          <p:nvPr/>
        </p:nvSpPr>
        <p:spPr>
          <a:xfrm rot="15861290">
            <a:off x="13900495" y="6039634"/>
            <a:ext cx="638332" cy="392275"/>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2" name="Rounded Rectangle 32"/>
          <p:cNvGrpSpPr/>
          <p:nvPr/>
        </p:nvGrpSpPr>
        <p:grpSpPr>
          <a:xfrm>
            <a:off x="13090723" y="738508"/>
            <a:ext cx="3411617" cy="1417613"/>
            <a:chOff x="0" y="0"/>
            <a:chExt cx="3411615" cy="1417612"/>
          </a:xfrm>
        </p:grpSpPr>
        <p:sp>
          <p:nvSpPr>
            <p:cNvPr id="820" name="Rounded Rectangle"/>
            <p:cNvSpPr/>
            <p:nvPr/>
          </p:nvSpPr>
          <p:spPr>
            <a:xfrm>
              <a:off x="0" y="0"/>
              <a:ext cx="3411616"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1" name="Provide end to end monitoring at business and IT level"/>
            <p:cNvSpPr txBox="1"/>
            <p:nvPr/>
          </p:nvSpPr>
          <p:spPr>
            <a:xfrm>
              <a:off x="69201" y="34434"/>
              <a:ext cx="3273214" cy="13487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Provide end to end monitoring at business and IT level</a:t>
              </a:r>
            </a:p>
          </p:txBody>
        </p:sp>
      </p:grpSp>
      <p:sp>
        <p:nvSpPr>
          <p:cNvPr id="823" name="Right Arrow 33"/>
          <p:cNvSpPr/>
          <p:nvPr/>
        </p:nvSpPr>
        <p:spPr>
          <a:xfrm rot="18936806">
            <a:off x="12744711" y="1466544"/>
            <a:ext cx="617468" cy="1680349"/>
          </a:xfrm>
          <a:prstGeom prst="rightArrow">
            <a:avLst>
              <a:gd name="adj1" fmla="val 50000"/>
              <a:gd name="adj2" fmla="val 50000"/>
            </a:avLst>
          </a:prstGeom>
          <a:solidFill>
            <a:schemeClr val="accent1"/>
          </a:solidFill>
          <a:ln w="12700">
            <a:solidFill>
              <a:srgbClr val="006825"/>
            </a:solidFill>
            <a:miter/>
          </a:ln>
        </p:spPr>
        <p:txBody>
          <a:bodyPr lIns="45718" tIns="45718" rIns="45718" bIns="45718" anchor="ctr"/>
          <a:lstStyle/>
          <a:p>
            <a:pPr algn="ctr">
              <a:defRPr>
                <a:solidFill>
                  <a:srgbClr val="FFFFFF"/>
                </a:solidFill>
                <a:latin typeface="Arial Unicode MS"/>
                <a:ea typeface="Arial Unicode MS"/>
                <a:cs typeface="Arial Unicode MS"/>
                <a:sym typeface="Arial Unicode MS"/>
              </a:defRPr>
            </a:pPr>
            <a:endParaRPr/>
          </a:p>
        </p:txBody>
      </p:sp>
      <p:grpSp>
        <p:nvGrpSpPr>
          <p:cNvPr id="826" name="Rounded Rectangle 34"/>
          <p:cNvGrpSpPr/>
          <p:nvPr/>
        </p:nvGrpSpPr>
        <p:grpSpPr>
          <a:xfrm>
            <a:off x="9204959" y="3598221"/>
            <a:ext cx="2480489" cy="1767839"/>
            <a:chOff x="0" y="0"/>
            <a:chExt cx="2480487" cy="1767838"/>
          </a:xfrm>
        </p:grpSpPr>
        <p:sp>
          <p:nvSpPr>
            <p:cNvPr id="824" name="Rounded Rectangle"/>
            <p:cNvSpPr/>
            <p:nvPr/>
          </p:nvSpPr>
          <p:spPr>
            <a:xfrm>
              <a:off x="0" y="175114"/>
              <a:ext cx="2480488" cy="1417613"/>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5" name="Lower cost/increase speed  of using 3rd party APIs"/>
            <p:cNvSpPr txBox="1"/>
            <p:nvPr/>
          </p:nvSpPr>
          <p:spPr>
            <a:xfrm>
              <a:off x="69201" y="0"/>
              <a:ext cx="2342086"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Lower cost/increase speed  of using 3rd party APIs</a:t>
              </a:r>
            </a:p>
          </p:txBody>
        </p:sp>
      </p:grpSp>
      <p:grpSp>
        <p:nvGrpSpPr>
          <p:cNvPr id="829" name="Rounded Rectangle 36"/>
          <p:cNvGrpSpPr/>
          <p:nvPr/>
        </p:nvGrpSpPr>
        <p:grpSpPr>
          <a:xfrm>
            <a:off x="9299885" y="6219009"/>
            <a:ext cx="2290638" cy="1080702"/>
            <a:chOff x="0" y="0"/>
            <a:chExt cx="2290636" cy="1080700"/>
          </a:xfrm>
        </p:grpSpPr>
        <p:sp>
          <p:nvSpPr>
            <p:cNvPr id="827" name="Rounded Rectangle"/>
            <p:cNvSpPr/>
            <p:nvPr/>
          </p:nvSpPr>
          <p:spPr>
            <a:xfrm>
              <a:off x="0" y="0"/>
              <a:ext cx="2290637" cy="1080702"/>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28" name="Publish Business APIs"/>
            <p:cNvSpPr txBox="1"/>
            <p:nvPr/>
          </p:nvSpPr>
          <p:spPr>
            <a:xfrm>
              <a:off x="52755" y="75529"/>
              <a:ext cx="2185127" cy="9296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Publish Business APIs</a:t>
              </a:r>
            </a:p>
          </p:txBody>
        </p:sp>
      </p:grpSp>
      <p:grpSp>
        <p:nvGrpSpPr>
          <p:cNvPr id="832" name="Rounded Rectangle 37"/>
          <p:cNvGrpSpPr/>
          <p:nvPr/>
        </p:nvGrpSpPr>
        <p:grpSpPr>
          <a:xfrm>
            <a:off x="330914" y="6962809"/>
            <a:ext cx="3731222" cy="1828446"/>
            <a:chOff x="0" y="0"/>
            <a:chExt cx="3731220" cy="1828444"/>
          </a:xfrm>
        </p:grpSpPr>
        <p:sp>
          <p:nvSpPr>
            <p:cNvPr id="830" name="Rounded Rectangle"/>
            <p:cNvSpPr/>
            <p:nvPr/>
          </p:nvSpPr>
          <p:spPr>
            <a:xfrm>
              <a:off x="-1" y="0"/>
              <a:ext cx="3731222" cy="1828445"/>
            </a:xfrm>
            <a:prstGeom prst="roundRect">
              <a:avLst>
                <a:gd name="adj" fmla="val 16667"/>
              </a:avLst>
            </a:prstGeom>
            <a:solidFill>
              <a:schemeClr val="accent4"/>
            </a:solidFill>
            <a:ln w="12700" cap="flat">
              <a:solidFill>
                <a:srgbClr val="BA9500"/>
              </a:solidFill>
              <a:prstDash val="solid"/>
              <a:miter lim="800000"/>
            </a:ln>
            <a:effectLst/>
          </p:spPr>
          <p:txBody>
            <a:bodyPr wrap="square" lIns="45718" tIns="45718" rIns="45718" bIns="45718" numCol="1" anchor="ctr">
              <a:noAutofit/>
            </a:bodyPr>
            <a:lstStyle/>
            <a:p>
              <a:pPr algn="ctr">
                <a:defRPr>
                  <a:solidFill>
                    <a:schemeClr val="accent3"/>
                  </a:solidFill>
                  <a:latin typeface="Arial Unicode MS"/>
                  <a:ea typeface="Arial Unicode MS"/>
                  <a:cs typeface="Arial Unicode MS"/>
                  <a:sym typeface="Arial Unicode MS"/>
                </a:defRPr>
              </a:pPr>
              <a:endParaRPr/>
            </a:p>
          </p:txBody>
        </p:sp>
        <p:sp>
          <p:nvSpPr>
            <p:cNvPr id="831" name="Use automated collaboration platform with source control and continuous delivery"/>
            <p:cNvSpPr txBox="1"/>
            <p:nvPr/>
          </p:nvSpPr>
          <p:spPr>
            <a:xfrm>
              <a:off x="89256" y="30300"/>
              <a:ext cx="3552709" cy="1767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a:solidFill>
                    <a:schemeClr val="accent3"/>
                  </a:solidFill>
                  <a:latin typeface="Arial Unicode MS"/>
                  <a:ea typeface="Arial Unicode MS"/>
                  <a:cs typeface="Arial Unicode MS"/>
                  <a:sym typeface="Arial Unicode MS"/>
                </a:defRPr>
              </a:lvl1pPr>
            </a:lstStyle>
            <a:p>
              <a:r>
                <a:t>Use automated collaboration platform with source control and continuous delivery</a:t>
              </a:r>
            </a:p>
          </p:txBody>
        </p:sp>
      </p:gr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8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81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3" nodeType="clickEffect">
                                  <p:stCondLst>
                                    <p:cond delay="0"/>
                                  </p:stCondLst>
                                  <p:iterate>
                                    <p:tmAbs val="0"/>
                                  </p:iterate>
                                  <p:childTnLst>
                                    <p:set>
                                      <p:cBhvr>
                                        <p:cTn id="13" fill="hold"/>
                                        <p:tgtEl>
                                          <p:spTgt spid="81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4" nodeType="afterEffect">
                                  <p:stCondLst>
                                    <p:cond delay="0"/>
                                  </p:stCondLst>
                                  <p:iterate>
                                    <p:tmAbs val="0"/>
                                  </p:iterate>
                                  <p:childTnLst>
                                    <p:set>
                                      <p:cBhvr>
                                        <p:cTn id="16" fill="hold"/>
                                        <p:tgtEl>
                                          <p:spTgt spid="8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5" nodeType="clickEffect">
                                  <p:stCondLst>
                                    <p:cond delay="0"/>
                                  </p:stCondLst>
                                  <p:iterate>
                                    <p:tmAbs val="0"/>
                                  </p:iterate>
                                  <p:childTnLst>
                                    <p:set>
                                      <p:cBhvr>
                                        <p:cTn id="20" fill="hold"/>
                                        <p:tgtEl>
                                          <p:spTgt spid="8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6" nodeType="clickEffect">
                                  <p:stCondLst>
                                    <p:cond delay="0"/>
                                  </p:stCondLst>
                                  <p:iterate>
                                    <p:tmAbs val="0"/>
                                  </p:iterate>
                                  <p:childTnLst>
                                    <p:set>
                                      <p:cBhvr>
                                        <p:cTn id="24" fill="hold"/>
                                        <p:tgtEl>
                                          <p:spTgt spid="822"/>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7" nodeType="afterEffect">
                                  <p:stCondLst>
                                    <p:cond delay="0"/>
                                  </p:stCondLst>
                                  <p:iterate>
                                    <p:tmAbs val="0"/>
                                  </p:iterate>
                                  <p:childTnLst>
                                    <p:set>
                                      <p:cBhvr>
                                        <p:cTn id="27" fill="hold"/>
                                        <p:tgtEl>
                                          <p:spTgt spid="8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8" nodeType="clickEffect">
                                  <p:stCondLst>
                                    <p:cond delay="0"/>
                                  </p:stCondLst>
                                  <p:iterate>
                                    <p:tmAbs val="0"/>
                                  </p:iterate>
                                  <p:childTnLst>
                                    <p:set>
                                      <p:cBhvr>
                                        <p:cTn id="31" fill="hold"/>
                                        <p:tgtEl>
                                          <p:spTgt spid="826"/>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9" nodeType="clickEffect">
                                  <p:stCondLst>
                                    <p:cond delay="0"/>
                                  </p:stCondLst>
                                  <p:iterate>
                                    <p:tmAbs val="0"/>
                                  </p:iterate>
                                  <p:childTnLst>
                                    <p:set>
                                      <p:cBhvr>
                                        <p:cTn id="35" fill="hold"/>
                                        <p:tgtEl>
                                          <p:spTgt spid="808"/>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10" nodeType="afterEffect">
                                  <p:stCondLst>
                                    <p:cond delay="0"/>
                                  </p:stCondLst>
                                  <p:iterate>
                                    <p:tmAbs val="0"/>
                                  </p:iterate>
                                  <p:childTnLst>
                                    <p:set>
                                      <p:cBhvr>
                                        <p:cTn id="38" fill="hold"/>
                                        <p:tgtEl>
                                          <p:spTgt spid="8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11" nodeType="clickEffect">
                                  <p:stCondLst>
                                    <p:cond delay="0"/>
                                  </p:stCondLst>
                                  <p:iterate>
                                    <p:tmAbs val="0"/>
                                  </p:iterate>
                                  <p:childTnLst>
                                    <p:set>
                                      <p:cBhvr>
                                        <p:cTn id="42" fill="hold"/>
                                        <p:tgtEl>
                                          <p:spTgt spid="8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2" nodeType="clickEffect">
                                  <p:stCondLst>
                                    <p:cond delay="0"/>
                                  </p:stCondLst>
                                  <p:iterate>
                                    <p:tmAbs val="0"/>
                                  </p:iterate>
                                  <p:childTnLst>
                                    <p:set>
                                      <p:cBhvr>
                                        <p:cTn id="46" fill="hold"/>
                                        <p:tgtEl>
                                          <p:spTgt spid="7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13" nodeType="clickEffect">
                                  <p:stCondLst>
                                    <p:cond delay="0"/>
                                  </p:stCondLst>
                                  <p:iterate>
                                    <p:tmAbs val="0"/>
                                  </p:iterate>
                                  <p:childTnLst>
                                    <p:set>
                                      <p:cBhvr>
                                        <p:cTn id="50" fill="hold"/>
                                        <p:tgtEl>
                                          <p:spTgt spid="7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7" grpId="13" animBg="1" advAuto="0"/>
      <p:bldP spid="770" grpId="12" animBg="1" advAuto="0"/>
      <p:bldP spid="808" grpId="9" animBg="1" advAuto="0"/>
      <p:bldP spid="811" grpId="10" animBg="1" advAuto="0"/>
      <p:bldP spid="814" grpId="3" animBg="1" advAuto="0"/>
      <p:bldP spid="815" grpId="4" animBg="1" advAuto="0"/>
      <p:bldP spid="818" grpId="1" animBg="1" advAuto="0"/>
      <p:bldP spid="819" grpId="2" animBg="1" advAuto="0"/>
      <p:bldP spid="822" grpId="6" animBg="1" advAuto="0"/>
      <p:bldP spid="823" grpId="7" animBg="1" advAuto="0"/>
      <p:bldP spid="826" grpId="8" animBg="1" advAuto="0"/>
      <p:bldP spid="829" grpId="5" animBg="1" advAuto="0"/>
      <p:bldP spid="832" grpId="11" animBg="1" advAuto="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4" name="Title 1"/>
          <p:cNvSpPr txBox="1">
            <a:spLocks noGrp="1"/>
          </p:cNvSpPr>
          <p:nvPr>
            <p:ph type="title"/>
          </p:nvPr>
        </p:nvSpPr>
        <p:spPr>
          <a:xfrm>
            <a:off x="977770" y="843460"/>
            <a:ext cx="14262229" cy="1346290"/>
          </a:xfrm>
          <a:prstGeom prst="rect">
            <a:avLst/>
          </a:prstGeom>
        </p:spPr>
        <p:txBody>
          <a:bodyPr/>
          <a:lstStyle/>
          <a:p>
            <a:r>
              <a:t>The Conference Artist Proposals Portal</a:t>
            </a:r>
          </a:p>
        </p:txBody>
      </p:sp>
      <p:pic>
        <p:nvPicPr>
          <p:cNvPr id="835" name="m4JruiRfRP7aGgXaYL3j2vfDylx55U6-p8yHcPNyPyMrGUyRX4OB5yTOIRnCVaBXFoTPVQLvvQAcG6eHLvtvmRr0jXB5aPOzgR4aWVIhs-d7efsqu-DUh0paBZfGf0Ac6WIFMYIv.png" descr="m4JruiRfRP7aGgXaYL3j2vfDylx55U6-p8yHcPNyPyMrGUyRX4OB5yTOIRnCVaBXFoTPVQLvvQAcG6eHLvtvmRr0jXB5aPOzgR4aWVIhs-d7efsqu-DUh0paBZfGf0Ac6WIFMYIv.png"/>
          <p:cNvPicPr>
            <a:picLocks noChangeAspect="1"/>
          </p:cNvPicPr>
          <p:nvPr/>
        </p:nvPicPr>
        <p:blipFill>
          <a:blip r:embed="rId2">
            <a:extLst/>
          </a:blip>
          <a:stretch>
            <a:fillRect/>
          </a:stretch>
        </p:blipFill>
        <p:spPr>
          <a:xfrm>
            <a:off x="2692400" y="1689100"/>
            <a:ext cx="11950700" cy="8001000"/>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7" name="Title 1"/>
          <p:cNvSpPr txBox="1">
            <a:spLocks noGrp="1"/>
          </p:cNvSpPr>
          <p:nvPr>
            <p:ph type="title"/>
          </p:nvPr>
        </p:nvSpPr>
        <p:spPr>
          <a:xfrm>
            <a:off x="977771" y="843460"/>
            <a:ext cx="15966339" cy="1346290"/>
          </a:xfrm>
          <a:prstGeom prst="rect">
            <a:avLst/>
          </a:prstGeom>
        </p:spPr>
        <p:txBody>
          <a:bodyPr/>
          <a:lstStyle>
            <a:lvl1pPr>
              <a:defRPr sz="4800"/>
            </a:lvl1pPr>
          </a:lstStyle>
          <a:p>
            <a:r>
              <a:t>Developer cloud service – project management, source control, automated build &amp; deploy</a:t>
            </a:r>
          </a:p>
        </p:txBody>
      </p:sp>
      <p:pic>
        <p:nvPicPr>
          <p:cNvPr id="838" name="GeERY3BuFRugvKJDhK5HRM17mqEaud6HSgW48bxcIZCG6cEbZLm-zqf3RDQuukg2esVlSCgyVQJssCKNsBMN6g7W5_1rXQ_LYEgCyqhe3du34TjULULJggISP3x3y2B03Xns5afm.png" descr="GeERY3BuFRugvKJDhK5HRM17mqEaud6HSgW48bxcIZCG6cEbZLm-zqf3RDQuukg2esVlSCgyVQJssCKNsBMN6g7W5_1rXQ_LYEgCyqhe3du34TjULULJggISP3x3y2B03Xns5afm.png"/>
          <p:cNvPicPr>
            <a:picLocks noChangeAspect="1"/>
          </p:cNvPicPr>
          <p:nvPr/>
        </p:nvPicPr>
        <p:blipFill>
          <a:blip r:embed="rId2">
            <a:extLst/>
          </a:blip>
          <a:stretch>
            <a:fillRect/>
          </a:stretch>
        </p:blipFill>
        <p:spPr>
          <a:xfrm>
            <a:off x="1371600" y="2406650"/>
            <a:ext cx="14592300" cy="6032500"/>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 name="Title 1"/>
          <p:cNvSpPr txBox="1">
            <a:spLocks noGrp="1"/>
          </p:cNvSpPr>
          <p:nvPr>
            <p:ph type="title"/>
          </p:nvPr>
        </p:nvSpPr>
        <p:spPr>
          <a:xfrm>
            <a:off x="1300519" y="865682"/>
            <a:ext cx="14739226" cy="2090705"/>
          </a:xfrm>
          <a:prstGeom prst="rect">
            <a:avLst/>
          </a:prstGeom>
        </p:spPr>
        <p:txBody>
          <a:bodyPr/>
          <a:lstStyle/>
          <a:p>
            <a:r>
              <a:t>Now you tweet your Artist Proposal for OOW 2017</a:t>
            </a:r>
          </a:p>
        </p:txBody>
      </p:sp>
      <p:sp>
        <p:nvSpPr>
          <p:cNvPr id="841" name="Subtitle 2"/>
          <p:cNvSpPr txBox="1">
            <a:spLocks noGrp="1"/>
          </p:cNvSpPr>
          <p:nvPr>
            <p:ph type="body" sz="half" idx="1"/>
          </p:nvPr>
        </p:nvSpPr>
        <p:spPr>
          <a:xfrm>
            <a:off x="1569392" y="2711555"/>
            <a:ext cx="14611138" cy="2492590"/>
          </a:xfrm>
          <a:prstGeom prst="rect">
            <a:avLst/>
          </a:prstGeom>
        </p:spPr>
        <p:txBody>
          <a:bodyPr/>
          <a:lstStyle/>
          <a:p>
            <a:pPr>
              <a:defRPr sz="4700"/>
            </a:pPr>
            <a:r>
              <a:t>Use the hashtag </a:t>
            </a:r>
            <a:r>
              <a:rPr b="1">
                <a:solidFill>
                  <a:srgbClr val="262626"/>
                </a:solidFill>
              </a:rPr>
              <a:t>#paasaces</a:t>
            </a:r>
            <a:r>
              <a:t> to get noticed</a:t>
            </a:r>
          </a:p>
          <a:p>
            <a:pPr>
              <a:defRPr sz="4700"/>
            </a:pPr>
            <a:r>
              <a:t>and add your favorite artist using another hashtag</a:t>
            </a:r>
          </a:p>
          <a:p>
            <a:pPr>
              <a:defRPr sz="4100" b="1"/>
            </a:pPr>
            <a:r>
              <a:t>Note: use underscore for space</a:t>
            </a:r>
            <a:r>
              <a:rPr sz="4700" b="0"/>
              <a:t> </a:t>
            </a:r>
          </a:p>
        </p:txBody>
      </p:sp>
      <p:pic>
        <p:nvPicPr>
          <p:cNvPr id="842" name="Picture 2" descr="Picture 2"/>
          <p:cNvPicPr>
            <a:picLocks noChangeAspect="1"/>
          </p:cNvPicPr>
          <p:nvPr/>
        </p:nvPicPr>
        <p:blipFill>
          <a:blip r:embed="rId3">
            <a:extLst/>
          </a:blip>
          <a:stretch>
            <a:fillRect/>
          </a:stretch>
        </p:blipFill>
        <p:spPr>
          <a:xfrm>
            <a:off x="886629" y="575523"/>
            <a:ext cx="1136723" cy="693663"/>
          </a:xfrm>
          <a:prstGeom prst="rect">
            <a:avLst/>
          </a:prstGeom>
          <a:ln w="12700">
            <a:miter lim="400000"/>
          </a:ln>
        </p:spPr>
      </p:pic>
      <p:pic>
        <p:nvPicPr>
          <p:cNvPr id="843" name="Picture 2" descr="Picture 2"/>
          <p:cNvPicPr>
            <a:picLocks noChangeAspect="1"/>
          </p:cNvPicPr>
          <p:nvPr/>
        </p:nvPicPr>
        <p:blipFill>
          <a:blip r:embed="rId3">
            <a:extLst/>
          </a:blip>
          <a:stretch>
            <a:fillRect/>
          </a:stretch>
        </p:blipFill>
        <p:spPr>
          <a:xfrm>
            <a:off x="15634318" y="638335"/>
            <a:ext cx="1251127" cy="763476"/>
          </a:xfrm>
          <a:prstGeom prst="rect">
            <a:avLst/>
          </a:prstGeom>
          <a:ln w="12700">
            <a:miter lim="400000"/>
          </a:ln>
        </p:spPr>
      </p:pic>
      <p:pic>
        <p:nvPicPr>
          <p:cNvPr id="844" name="Picture 2" descr="Picture 2"/>
          <p:cNvPicPr>
            <a:picLocks noChangeAspect="1"/>
          </p:cNvPicPr>
          <p:nvPr/>
        </p:nvPicPr>
        <p:blipFill>
          <a:blip r:embed="rId4">
            <a:extLst/>
          </a:blip>
          <a:stretch>
            <a:fillRect/>
          </a:stretch>
        </p:blipFill>
        <p:spPr>
          <a:xfrm>
            <a:off x="14951555" y="2521336"/>
            <a:ext cx="568364" cy="346834"/>
          </a:xfrm>
          <a:prstGeom prst="rect">
            <a:avLst/>
          </a:prstGeom>
          <a:ln w="12700">
            <a:miter lim="400000"/>
          </a:ln>
        </p:spPr>
      </p:pic>
      <p:pic>
        <p:nvPicPr>
          <p:cNvPr id="845" name="Picture 2" descr="Picture 2"/>
          <p:cNvPicPr>
            <a:picLocks noChangeAspect="1"/>
          </p:cNvPicPr>
          <p:nvPr/>
        </p:nvPicPr>
        <p:blipFill>
          <a:blip r:embed="rId5">
            <a:extLst/>
          </a:blip>
          <a:stretch>
            <a:fillRect/>
          </a:stretch>
        </p:blipFill>
        <p:spPr>
          <a:xfrm>
            <a:off x="9227418" y="1269182"/>
            <a:ext cx="284184" cy="173418"/>
          </a:xfrm>
          <a:prstGeom prst="rect">
            <a:avLst/>
          </a:prstGeom>
          <a:ln w="12700">
            <a:miter lim="400000"/>
          </a:ln>
        </p:spPr>
      </p:pic>
      <p:pic>
        <p:nvPicPr>
          <p:cNvPr id="846" name="Picture 2" descr="Picture 2"/>
          <p:cNvPicPr>
            <a:picLocks noChangeAspect="1"/>
          </p:cNvPicPr>
          <p:nvPr/>
        </p:nvPicPr>
        <p:blipFill>
          <a:blip r:embed="rId3">
            <a:extLst/>
          </a:blip>
          <a:stretch>
            <a:fillRect/>
          </a:stretch>
        </p:blipFill>
        <p:spPr>
          <a:xfrm>
            <a:off x="4448073" y="116103"/>
            <a:ext cx="1889589" cy="1153081"/>
          </a:xfrm>
          <a:prstGeom prst="rect">
            <a:avLst/>
          </a:prstGeom>
          <a:ln w="12700">
            <a:miter lim="400000"/>
          </a:ln>
        </p:spPr>
      </p:pic>
      <p:pic>
        <p:nvPicPr>
          <p:cNvPr id="847" name="Picture 2" descr="Picture 2"/>
          <p:cNvPicPr>
            <a:picLocks noChangeAspect="1"/>
          </p:cNvPicPr>
          <p:nvPr/>
        </p:nvPicPr>
        <p:blipFill>
          <a:blip r:embed="rId4">
            <a:extLst/>
          </a:blip>
          <a:stretch>
            <a:fillRect/>
          </a:stretch>
        </p:blipFill>
        <p:spPr>
          <a:xfrm>
            <a:off x="2591710" y="3074666"/>
            <a:ext cx="568364" cy="346834"/>
          </a:xfrm>
          <a:prstGeom prst="rect">
            <a:avLst/>
          </a:prstGeom>
          <a:ln w="12700">
            <a:miter lim="400000"/>
          </a:ln>
        </p:spPr>
      </p:pic>
      <p:pic>
        <p:nvPicPr>
          <p:cNvPr id="848" name="Picture 2" descr="Picture 2"/>
          <p:cNvPicPr>
            <a:picLocks noChangeAspect="1"/>
          </p:cNvPicPr>
          <p:nvPr/>
        </p:nvPicPr>
        <p:blipFill>
          <a:blip r:embed="rId4">
            <a:extLst/>
          </a:blip>
          <a:stretch>
            <a:fillRect/>
          </a:stretch>
        </p:blipFill>
        <p:spPr>
          <a:xfrm>
            <a:off x="11446202" y="3316947"/>
            <a:ext cx="568364" cy="346834"/>
          </a:xfrm>
          <a:prstGeom prst="rect">
            <a:avLst/>
          </a:prstGeom>
          <a:ln w="12700">
            <a:miter lim="400000"/>
          </a:ln>
        </p:spPr>
      </p:pic>
      <p:pic>
        <p:nvPicPr>
          <p:cNvPr id="849" name="Picture 2" descr="Picture 2"/>
          <p:cNvPicPr>
            <a:picLocks noChangeAspect="1"/>
          </p:cNvPicPr>
          <p:nvPr/>
        </p:nvPicPr>
        <p:blipFill>
          <a:blip r:embed="rId5">
            <a:extLst/>
          </a:blip>
          <a:stretch>
            <a:fillRect/>
          </a:stretch>
        </p:blipFill>
        <p:spPr>
          <a:xfrm>
            <a:off x="9216342" y="2757569"/>
            <a:ext cx="284182" cy="173418"/>
          </a:xfrm>
          <a:prstGeom prst="rect">
            <a:avLst/>
          </a:prstGeom>
          <a:ln w="12700">
            <a:miter lim="400000"/>
          </a:ln>
        </p:spPr>
      </p:pic>
      <p:pic>
        <p:nvPicPr>
          <p:cNvPr id="850" name="Picture 3" descr="Picture 3"/>
          <p:cNvPicPr>
            <a:picLocks noChangeAspect="1"/>
          </p:cNvPicPr>
          <p:nvPr/>
        </p:nvPicPr>
        <p:blipFill>
          <a:blip r:embed="rId6">
            <a:extLst/>
          </a:blip>
          <a:stretch>
            <a:fillRect/>
          </a:stretch>
        </p:blipFill>
        <p:spPr>
          <a:xfrm>
            <a:off x="4387184" y="5210809"/>
            <a:ext cx="9542176" cy="4097126"/>
          </a:xfrm>
          <a:prstGeom prst="rect">
            <a:avLst/>
          </a:prstGeom>
          <a:ln w="12700">
            <a:miter lim="400000"/>
          </a:ln>
          <a:effectLst>
            <a:outerShdw blurRad="292100" dist="139700" dir="2700000" rotWithShape="0">
              <a:srgbClr val="333333">
                <a:alpha val="64999"/>
              </a:srgbClr>
            </a:outerShdw>
          </a:effectLst>
        </p:spPr>
      </p:pic>
    </p:spTree>
  </p:cSld>
  <p:clrMapOvr>
    <a:masterClrMapping/>
  </p:clrMapOvr>
  <p:transition spd="med"/>
</p:sld>
</file>

<file path=ppt/theme/theme1.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AMIS_WIDESCREEN">
  <a:themeElements>
    <a:clrScheme name="AMIS_WIDESCREEN">
      <a:dk1>
        <a:srgbClr val="000000"/>
      </a:dk1>
      <a:lt1>
        <a:srgbClr val="FFFFFF"/>
      </a:lt1>
      <a:dk2>
        <a:srgbClr val="A7A7A7"/>
      </a:dk2>
      <a:lt2>
        <a:srgbClr val="535353"/>
      </a:lt2>
      <a:accent1>
        <a:srgbClr val="008F33"/>
      </a:accent1>
      <a:accent2>
        <a:srgbClr val="DA4290"/>
      </a:accent2>
      <a:accent3>
        <a:srgbClr val="613C91"/>
      </a:accent3>
      <a:accent4>
        <a:srgbClr val="FFCC00"/>
      </a:accent4>
      <a:accent5>
        <a:srgbClr val="0069B4"/>
      </a:accent5>
      <a:accent6>
        <a:srgbClr val="E73430"/>
      </a:accent6>
      <a:hlink>
        <a:srgbClr val="0000FF"/>
      </a:hlink>
      <a:folHlink>
        <a:srgbClr val="FF00FF"/>
      </a:folHlink>
    </a:clrScheme>
    <a:fontScheme name="AMIS_WIDESCREEN">
      <a:majorFont>
        <a:latin typeface="Helvetica"/>
        <a:ea typeface="Helvetica"/>
        <a:cs typeface="Helvetica"/>
      </a:majorFont>
      <a:minorFont>
        <a:latin typeface="Calibri"/>
        <a:ea typeface="Calibri"/>
        <a:cs typeface="Calibri"/>
      </a:minorFont>
    </a:fontScheme>
    <a:fmtScheme name="AMIS_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1253763"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1165</Words>
  <Application>Microsoft Office PowerPoint</Application>
  <PresentationFormat>Custom</PresentationFormat>
  <Paragraphs>215</Paragraphs>
  <Slides>33</Slides>
  <Notes>6</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AMIS_WIDESCREEN</vt:lpstr>
      <vt:lpstr>World record Soaring trough the clouds LIve demo of  19  Oracle Public cloud services</vt:lpstr>
      <vt:lpstr>Soaring through the clouds</vt:lpstr>
      <vt:lpstr>end-to-end integrated flow using AS MANY Oracle PaaS Cloud Services as possible</vt:lpstr>
      <vt:lpstr>The Team</vt:lpstr>
      <vt:lpstr>Business scenario (2016)</vt:lpstr>
      <vt:lpstr>Extended business scenario (2017)</vt:lpstr>
      <vt:lpstr>The Conference Artist Proposals Portal</vt:lpstr>
      <vt:lpstr>Developer cloud service – project management, source control, automated build &amp; deploy</vt:lpstr>
      <vt:lpstr>Now you tweet your Artist Proposal for OOW 2017</vt:lpstr>
      <vt:lpstr>A proposal comes in</vt:lpstr>
      <vt:lpstr>Open Task</vt:lpstr>
      <vt:lpstr>Show document</vt:lpstr>
      <vt:lpstr>Approve task</vt:lpstr>
      <vt:lpstr>Approve task</vt:lpstr>
      <vt:lpstr>Activate Social media Twitter, Email, Google  Docs</vt:lpstr>
      <vt:lpstr>Conference Artist Proposals Portal with the new proposal and artist enrichment</vt:lpstr>
      <vt:lpstr>Live Endpoints &amp; Resources for you to access</vt:lpstr>
      <vt:lpstr>Event organizer’s backoffice application – Visual Builder Cloud Service</vt:lpstr>
      <vt:lpstr>Mobile application for the community</vt:lpstr>
      <vt:lpstr>Artist proposal back office raw data management application</vt:lpstr>
      <vt:lpstr>Data visualization and data analysis – citizen data science </vt:lpstr>
      <vt:lpstr>Public APIs for accessing Artist proposal details</vt:lpstr>
      <vt:lpstr>Public APIs for accessing Artist proposal details</vt:lpstr>
      <vt:lpstr>cloud solution  architecture</vt:lpstr>
      <vt:lpstr>Triggering artist proposal approval from physical things or social media</vt:lpstr>
      <vt:lpstr>The man in the middle - hooking up IOT, process cloud and back office  Database</vt:lpstr>
      <vt:lpstr>And some more cloud solution architecture</vt:lpstr>
      <vt:lpstr>Remember that new feature?</vt:lpstr>
      <vt:lpstr>End to end operational monitoring</vt:lpstr>
      <vt:lpstr>Conclusion</vt:lpstr>
      <vt:lpstr>Cloud services architecture++</vt:lpstr>
      <vt:lpstr>Conclusion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World record Soaring trough the clouds LIve demo of  19  Oracle Public cloud services</dc:title>
  <cp:lastModifiedBy>Schmiedel, Danilo</cp:lastModifiedBy>
  <cp:revision>2</cp:revision>
  <dcterms:modified xsi:type="dcterms:W3CDTF">2017-10-02T09:17:43Z</dcterms:modified>
</cp:coreProperties>
</file>